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3" r:id="rId4"/>
    <p:sldId id="279" r:id="rId5"/>
    <p:sldId id="284" r:id="rId6"/>
    <p:sldId id="283" r:id="rId7"/>
    <p:sldId id="285" r:id="rId8"/>
    <p:sldId id="286" r:id="rId9"/>
    <p:sldId id="289" r:id="rId10"/>
    <p:sldId id="287" r:id="rId11"/>
    <p:sldId id="288" r:id="rId12"/>
    <p:sldId id="290" r:id="rId13"/>
    <p:sldId id="291" r:id="rId14"/>
    <p:sldId id="292" r:id="rId15"/>
    <p:sldId id="293" r:id="rId16"/>
    <p:sldId id="298" r:id="rId17"/>
    <p:sldId id="299" r:id="rId18"/>
    <p:sldId id="296" r:id="rId19"/>
    <p:sldId id="297" r:id="rId20"/>
    <p:sldId id="304" r:id="rId21"/>
    <p:sldId id="295" r:id="rId22"/>
    <p:sldId id="302" r:id="rId23"/>
    <p:sldId id="301" r:id="rId24"/>
    <p:sldId id="300" r:id="rId25"/>
    <p:sldId id="305" r:id="rId26"/>
    <p:sldId id="306" r:id="rId27"/>
    <p:sldId id="307" r:id="rId28"/>
    <p:sldId id="308" r:id="rId29"/>
    <p:sldId id="311" r:id="rId30"/>
    <p:sldId id="309" r:id="rId31"/>
    <p:sldId id="310" r:id="rId32"/>
    <p:sldId id="312" r:id="rId33"/>
    <p:sldId id="313" r:id="rId34"/>
    <p:sldId id="314" r:id="rId35"/>
    <p:sldId id="315" r:id="rId36"/>
    <p:sldId id="316" r:id="rId37"/>
    <p:sldId id="317" r:id="rId38"/>
    <p:sldId id="320" r:id="rId39"/>
    <p:sldId id="318" r:id="rId40"/>
    <p:sldId id="319" r:id="rId41"/>
    <p:sldId id="321" r:id="rId42"/>
    <p:sldId id="323" r:id="rId43"/>
    <p:sldId id="330" r:id="rId44"/>
    <p:sldId id="324" r:id="rId45"/>
    <p:sldId id="326" r:id="rId46"/>
    <p:sldId id="325" r:id="rId47"/>
    <p:sldId id="327" r:id="rId48"/>
    <p:sldId id="328" r:id="rId49"/>
    <p:sldId id="332" r:id="rId50"/>
    <p:sldId id="333" r:id="rId51"/>
    <p:sldId id="334" r:id="rId52"/>
    <p:sldId id="33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吴 义恒" userId="cf4f4e1923006a60" providerId="LiveId" clId="{9B6BA6ED-26EA-4B6D-B7DC-F241589E6423}"/>
    <pc:docChg chg="undo redo custSel addSld delSld modSld sldOrd">
      <pc:chgData name="吴 义恒" userId="cf4f4e1923006a60" providerId="LiveId" clId="{9B6BA6ED-26EA-4B6D-B7DC-F241589E6423}" dt="2022-11-30T12:15:28.052" v="4716" actId="14100"/>
      <pc:docMkLst>
        <pc:docMk/>
      </pc:docMkLst>
      <pc:sldChg chg="modSp add mod">
        <pc:chgData name="吴 义恒" userId="cf4f4e1923006a60" providerId="LiveId" clId="{9B6BA6ED-26EA-4B6D-B7DC-F241589E6423}" dt="2022-11-25T08:46:07.720" v="16" actId="20577"/>
        <pc:sldMkLst>
          <pc:docMk/>
          <pc:sldMk cId="1223272724" sldId="279"/>
        </pc:sldMkLst>
        <pc:spChg chg="mod">
          <ac:chgData name="吴 义恒" userId="cf4f4e1923006a60" providerId="LiveId" clId="{9B6BA6ED-26EA-4B6D-B7DC-F241589E6423}" dt="2022-11-25T08:46:07.720" v="16" actId="20577"/>
          <ac:spMkLst>
            <pc:docMk/>
            <pc:sldMk cId="1223272724" sldId="279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9B6BA6ED-26EA-4B6D-B7DC-F241589E6423}" dt="2022-11-25T09:07:52.672" v="281" actId="478"/>
        <pc:sldMkLst>
          <pc:docMk/>
          <pc:sldMk cId="492402924" sldId="283"/>
        </pc:sldMkLst>
        <pc:spChg chg="mod">
          <ac:chgData name="吴 义恒" userId="cf4f4e1923006a60" providerId="LiveId" clId="{9B6BA6ED-26EA-4B6D-B7DC-F241589E6423}" dt="2022-11-25T08:46:47.624" v="27" actId="20577"/>
          <ac:spMkLst>
            <pc:docMk/>
            <pc:sldMk cId="492402924" sldId="283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09:06:30.100" v="236" actId="20577"/>
          <ac:spMkLst>
            <pc:docMk/>
            <pc:sldMk cId="492402924" sldId="283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09:07:52.672" v="281" actId="478"/>
          <ac:spMkLst>
            <pc:docMk/>
            <pc:sldMk cId="492402924" sldId="283"/>
            <ac:spMk id="10" creationId="{8DD0C94D-D13A-BAA0-4FF1-25E1D3787916}"/>
          </ac:spMkLst>
        </pc:spChg>
        <pc:picChg chg="add mod">
          <ac:chgData name="吴 义恒" userId="cf4f4e1923006a60" providerId="LiveId" clId="{9B6BA6ED-26EA-4B6D-B7DC-F241589E6423}" dt="2022-11-25T09:03:55.031" v="224" actId="14100"/>
          <ac:picMkLst>
            <pc:docMk/>
            <pc:sldMk cId="492402924" sldId="283"/>
            <ac:picMk id="5" creationId="{2B74D88C-FA67-D300-E7F3-274EC216622E}"/>
          </ac:picMkLst>
        </pc:picChg>
        <pc:picChg chg="add del mod">
          <ac:chgData name="吴 义恒" userId="cf4f4e1923006a60" providerId="LiveId" clId="{9B6BA6ED-26EA-4B6D-B7DC-F241589E6423}" dt="2022-11-25T09:00:15.116" v="207" actId="478"/>
          <ac:picMkLst>
            <pc:docMk/>
            <pc:sldMk cId="492402924" sldId="283"/>
            <ac:picMk id="7" creationId="{8DF165D1-79E8-7FAB-7F29-AAC858CC25E1}"/>
          </ac:picMkLst>
        </pc:picChg>
        <pc:picChg chg="add mod">
          <ac:chgData name="吴 义恒" userId="cf4f4e1923006a60" providerId="LiveId" clId="{9B6BA6ED-26EA-4B6D-B7DC-F241589E6423}" dt="2022-11-25T09:03:27.717" v="219" actId="1076"/>
          <ac:picMkLst>
            <pc:docMk/>
            <pc:sldMk cId="492402924" sldId="283"/>
            <ac:picMk id="9" creationId="{42F53E5D-4EDF-CB8D-9154-2AAD2AD2A11D}"/>
          </ac:picMkLst>
        </pc:picChg>
        <pc:picChg chg="del">
          <ac:chgData name="吴 义恒" userId="cf4f4e1923006a60" providerId="LiveId" clId="{9B6BA6ED-26EA-4B6D-B7DC-F241589E6423}" dt="2022-11-25T08:46:50.447" v="28" actId="478"/>
          <ac:picMkLst>
            <pc:docMk/>
            <pc:sldMk cId="492402924" sldId="283"/>
            <ac:picMk id="1026" creationId="{D52967C4-C090-D12D-9FB4-A091E447579C}"/>
          </ac:picMkLst>
        </pc:picChg>
      </pc:sldChg>
      <pc:sldChg chg="delSp modSp add mod ord">
        <pc:chgData name="吴 义恒" userId="cf4f4e1923006a60" providerId="LiveId" clId="{9B6BA6ED-26EA-4B6D-B7DC-F241589E6423}" dt="2022-11-25T09:07:50.128" v="280"/>
        <pc:sldMkLst>
          <pc:docMk/>
          <pc:sldMk cId="2918176880" sldId="284"/>
        </pc:sldMkLst>
        <pc:spChg chg="mod">
          <ac:chgData name="吴 义恒" userId="cf4f4e1923006a60" providerId="LiveId" clId="{9B6BA6ED-26EA-4B6D-B7DC-F241589E6423}" dt="2022-11-25T09:07:46.934" v="278" actId="20577"/>
          <ac:spMkLst>
            <pc:docMk/>
            <pc:sldMk cId="2918176880" sldId="284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09:07:34.518" v="272" actId="478"/>
          <ac:spMkLst>
            <pc:docMk/>
            <pc:sldMk cId="2918176880" sldId="284"/>
            <ac:spMk id="10" creationId="{8DD0C94D-D13A-BAA0-4FF1-25E1D3787916}"/>
          </ac:spMkLst>
        </pc:spChg>
        <pc:picChg chg="del">
          <ac:chgData name="吴 义恒" userId="cf4f4e1923006a60" providerId="LiveId" clId="{9B6BA6ED-26EA-4B6D-B7DC-F241589E6423}" dt="2022-11-25T09:07:35.520" v="273" actId="478"/>
          <ac:picMkLst>
            <pc:docMk/>
            <pc:sldMk cId="2918176880" sldId="284"/>
            <ac:picMk id="9" creationId="{42F53E5D-4EDF-CB8D-9154-2AAD2AD2A11D}"/>
          </ac:picMkLst>
        </pc:picChg>
      </pc:sldChg>
      <pc:sldChg chg="modSp add mod">
        <pc:chgData name="吴 义恒" userId="cf4f4e1923006a60" providerId="LiveId" clId="{9B6BA6ED-26EA-4B6D-B7DC-F241589E6423}" dt="2022-11-25T09:17:59.278" v="371" actId="14100"/>
        <pc:sldMkLst>
          <pc:docMk/>
          <pc:sldMk cId="1939872676" sldId="285"/>
        </pc:sldMkLst>
        <pc:spChg chg="mod">
          <ac:chgData name="吴 义恒" userId="cf4f4e1923006a60" providerId="LiveId" clId="{9B6BA6ED-26EA-4B6D-B7DC-F241589E6423}" dt="2022-11-25T09:17:59.278" v="371" actId="14100"/>
          <ac:spMkLst>
            <pc:docMk/>
            <pc:sldMk cId="1939872676" sldId="285"/>
            <ac:spMk id="10" creationId="{8DD0C94D-D13A-BAA0-4FF1-25E1D3787916}"/>
          </ac:spMkLst>
        </pc:spChg>
      </pc:sldChg>
      <pc:sldChg chg="addSp delSp modSp add mod">
        <pc:chgData name="吴 义恒" userId="cf4f4e1923006a60" providerId="LiveId" clId="{9B6BA6ED-26EA-4B6D-B7DC-F241589E6423}" dt="2022-11-25T09:20:08.806" v="459" actId="20577"/>
        <pc:sldMkLst>
          <pc:docMk/>
          <pc:sldMk cId="1647919395" sldId="286"/>
        </pc:sldMkLst>
        <pc:spChg chg="mod">
          <ac:chgData name="吴 义恒" userId="cf4f4e1923006a60" providerId="LiveId" clId="{9B6BA6ED-26EA-4B6D-B7DC-F241589E6423}" dt="2022-11-25T09:20:08.806" v="459" actId="20577"/>
          <ac:spMkLst>
            <pc:docMk/>
            <pc:sldMk cId="1647919395" sldId="286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09:08:32.557" v="305" actId="478"/>
          <ac:spMkLst>
            <pc:docMk/>
            <pc:sldMk cId="1647919395" sldId="286"/>
            <ac:spMk id="10" creationId="{8DD0C94D-D13A-BAA0-4FF1-25E1D3787916}"/>
          </ac:spMkLst>
        </pc:spChg>
        <pc:spChg chg="add del mod">
          <ac:chgData name="吴 义恒" userId="cf4f4e1923006a60" providerId="LiveId" clId="{9B6BA6ED-26EA-4B6D-B7DC-F241589E6423}" dt="2022-11-25T09:19:38.423" v="438" actId="478"/>
          <ac:spMkLst>
            <pc:docMk/>
            <pc:sldMk cId="1647919395" sldId="286"/>
            <ac:spMk id="11" creationId="{1457605E-3805-06C7-9BFD-7CFDC0B665B6}"/>
          </ac:spMkLst>
        </pc:spChg>
        <pc:spChg chg="add del mod">
          <ac:chgData name="吴 义恒" userId="cf4f4e1923006a60" providerId="LiveId" clId="{9B6BA6ED-26EA-4B6D-B7DC-F241589E6423}" dt="2022-11-25T09:19:16.229" v="432" actId="478"/>
          <ac:spMkLst>
            <pc:docMk/>
            <pc:sldMk cId="1647919395" sldId="286"/>
            <ac:spMk id="12" creationId="{6AFFE47B-8173-0A3E-8C2A-F86585215E67}"/>
          </ac:spMkLst>
        </pc:spChg>
        <pc:picChg chg="del">
          <ac:chgData name="吴 义恒" userId="cf4f4e1923006a60" providerId="LiveId" clId="{9B6BA6ED-26EA-4B6D-B7DC-F241589E6423}" dt="2022-11-25T09:08:09.993" v="283" actId="478"/>
          <ac:picMkLst>
            <pc:docMk/>
            <pc:sldMk cId="1647919395" sldId="286"/>
            <ac:picMk id="5" creationId="{2B74D88C-FA67-D300-E7F3-274EC216622E}"/>
          </ac:picMkLst>
        </pc:picChg>
        <pc:picChg chg="add del mod">
          <ac:chgData name="吴 义恒" userId="cf4f4e1923006a60" providerId="LiveId" clId="{9B6BA6ED-26EA-4B6D-B7DC-F241589E6423}" dt="2022-11-25T09:20:03.757" v="446" actId="478"/>
          <ac:picMkLst>
            <pc:docMk/>
            <pc:sldMk cId="1647919395" sldId="286"/>
            <ac:picMk id="6" creationId="{D7160936-FEB3-74B9-DF54-42905F3AD09D}"/>
          </ac:picMkLst>
        </pc:picChg>
        <pc:picChg chg="add del mod">
          <ac:chgData name="吴 义恒" userId="cf4f4e1923006a60" providerId="LiveId" clId="{9B6BA6ED-26EA-4B6D-B7DC-F241589E6423}" dt="2022-11-25T09:19:48.302" v="439" actId="478"/>
          <ac:picMkLst>
            <pc:docMk/>
            <pc:sldMk cId="1647919395" sldId="286"/>
            <ac:picMk id="8" creationId="{2385E583-2756-83D0-9709-03884C599716}"/>
          </ac:picMkLst>
        </pc:picChg>
        <pc:picChg chg="mod">
          <ac:chgData name="吴 义恒" userId="cf4f4e1923006a60" providerId="LiveId" clId="{9B6BA6ED-26EA-4B6D-B7DC-F241589E6423}" dt="2022-11-25T09:16:45.755" v="365" actId="1076"/>
          <ac:picMkLst>
            <pc:docMk/>
            <pc:sldMk cId="1647919395" sldId="286"/>
            <ac:picMk id="9" creationId="{42F53E5D-4EDF-CB8D-9154-2AAD2AD2A11D}"/>
          </ac:picMkLst>
        </pc:picChg>
      </pc:sldChg>
      <pc:sldChg chg="delSp modSp add mod">
        <pc:chgData name="吴 义恒" userId="cf4f4e1923006a60" providerId="LiveId" clId="{9B6BA6ED-26EA-4B6D-B7DC-F241589E6423}" dt="2022-11-25T09:22:39.742" v="483" actId="20577"/>
        <pc:sldMkLst>
          <pc:docMk/>
          <pc:sldMk cId="597102359" sldId="287"/>
        </pc:sldMkLst>
        <pc:spChg chg="mod">
          <ac:chgData name="吴 义恒" userId="cf4f4e1923006a60" providerId="LiveId" clId="{9B6BA6ED-26EA-4B6D-B7DC-F241589E6423}" dt="2022-11-25T09:22:39.742" v="483" actId="20577"/>
          <ac:spMkLst>
            <pc:docMk/>
            <pc:sldMk cId="597102359" sldId="287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09:19:36.298" v="437" actId="478"/>
          <ac:spMkLst>
            <pc:docMk/>
            <pc:sldMk cId="597102359" sldId="287"/>
            <ac:spMk id="11" creationId="{1457605E-3805-06C7-9BFD-7CFDC0B665B6}"/>
          </ac:spMkLst>
        </pc:spChg>
      </pc:sldChg>
      <pc:sldChg chg="modSp add mod">
        <pc:chgData name="吴 义恒" userId="cf4f4e1923006a60" providerId="LiveId" clId="{9B6BA6ED-26EA-4B6D-B7DC-F241589E6423}" dt="2022-11-25T09:23:29.246" v="518" actId="14100"/>
        <pc:sldMkLst>
          <pc:docMk/>
          <pc:sldMk cId="3726355360" sldId="288"/>
        </pc:sldMkLst>
        <pc:spChg chg="mod">
          <ac:chgData name="吴 义恒" userId="cf4f4e1923006a60" providerId="LiveId" clId="{9B6BA6ED-26EA-4B6D-B7DC-F241589E6423}" dt="2022-11-25T09:22:42.015" v="486" actId="20577"/>
          <ac:spMkLst>
            <pc:docMk/>
            <pc:sldMk cId="3726355360" sldId="288"/>
            <ac:spMk id="3" creationId="{9483B97C-16C3-DA56-E787-ECCEC7DDE924}"/>
          </ac:spMkLst>
        </pc:spChg>
        <pc:spChg chg="mod">
          <ac:chgData name="吴 义恒" userId="cf4f4e1923006a60" providerId="LiveId" clId="{9B6BA6ED-26EA-4B6D-B7DC-F241589E6423}" dt="2022-11-25T09:23:29.246" v="518" actId="14100"/>
          <ac:spMkLst>
            <pc:docMk/>
            <pc:sldMk cId="3726355360" sldId="288"/>
            <ac:spMk id="11" creationId="{1457605E-3805-06C7-9BFD-7CFDC0B665B6}"/>
          </ac:spMkLst>
        </pc:spChg>
      </pc:sldChg>
      <pc:sldChg chg="modSp add mod">
        <pc:chgData name="吴 义恒" userId="cf4f4e1923006a60" providerId="LiveId" clId="{9B6BA6ED-26EA-4B6D-B7DC-F241589E6423}" dt="2022-11-25T09:22:37.254" v="480" actId="20577"/>
        <pc:sldMkLst>
          <pc:docMk/>
          <pc:sldMk cId="244609542" sldId="289"/>
        </pc:sldMkLst>
        <pc:spChg chg="mod">
          <ac:chgData name="吴 义恒" userId="cf4f4e1923006a60" providerId="LiveId" clId="{9B6BA6ED-26EA-4B6D-B7DC-F241589E6423}" dt="2022-11-25T09:22:37.254" v="480" actId="20577"/>
          <ac:spMkLst>
            <pc:docMk/>
            <pc:sldMk cId="244609542" sldId="289"/>
            <ac:spMk id="3" creationId="{9483B97C-16C3-DA56-E787-ECCEC7DDE924}"/>
          </ac:spMkLst>
        </pc:spChg>
      </pc:sldChg>
      <pc:sldChg chg="addSp delSp modSp add mod">
        <pc:chgData name="吴 义恒" userId="cf4f4e1923006a60" providerId="LiveId" clId="{9B6BA6ED-26EA-4B6D-B7DC-F241589E6423}" dt="2022-11-25T09:25:43.777" v="585"/>
        <pc:sldMkLst>
          <pc:docMk/>
          <pc:sldMk cId="1496540758" sldId="290"/>
        </pc:sldMkLst>
        <pc:spChg chg="mod">
          <ac:chgData name="吴 义恒" userId="cf4f4e1923006a60" providerId="LiveId" clId="{9B6BA6ED-26EA-4B6D-B7DC-F241589E6423}" dt="2022-11-25T09:22:55.043" v="513" actId="20577"/>
          <ac:spMkLst>
            <pc:docMk/>
            <pc:sldMk cId="1496540758" sldId="290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09:22:12.167" v="461" actId="478"/>
          <ac:spMkLst>
            <pc:docMk/>
            <pc:sldMk cId="1496540758" sldId="290"/>
            <ac:spMk id="11" creationId="{1457605E-3805-06C7-9BFD-7CFDC0B665B6}"/>
          </ac:spMkLst>
        </pc:spChg>
        <pc:picChg chg="add del mod">
          <ac:chgData name="吴 义恒" userId="cf4f4e1923006a60" providerId="LiveId" clId="{9B6BA6ED-26EA-4B6D-B7DC-F241589E6423}" dt="2022-11-25T09:25:43.553" v="584" actId="478"/>
          <ac:picMkLst>
            <pc:docMk/>
            <pc:sldMk cId="1496540758" sldId="290"/>
            <ac:picMk id="5" creationId="{0EB60D84-CD02-EA97-0A04-8AF4DBD34D26}"/>
          </ac:picMkLst>
        </pc:picChg>
        <pc:picChg chg="add del">
          <ac:chgData name="吴 义恒" userId="cf4f4e1923006a60" providerId="LiveId" clId="{9B6BA6ED-26EA-4B6D-B7DC-F241589E6423}" dt="2022-11-25T09:22:19.753" v="467" actId="478"/>
          <ac:picMkLst>
            <pc:docMk/>
            <pc:sldMk cId="1496540758" sldId="290"/>
            <ac:picMk id="6" creationId="{D7160936-FEB3-74B9-DF54-42905F3AD09D}"/>
          </ac:picMkLst>
        </pc:picChg>
        <pc:picChg chg="add mod">
          <ac:chgData name="吴 义恒" userId="cf4f4e1923006a60" providerId="LiveId" clId="{9B6BA6ED-26EA-4B6D-B7DC-F241589E6423}" dt="2022-11-25T09:25:43.777" v="585"/>
          <ac:picMkLst>
            <pc:docMk/>
            <pc:sldMk cId="1496540758" sldId="290"/>
            <ac:picMk id="7" creationId="{5488C21E-D7E5-B316-2BF0-4F2DAB5B96C7}"/>
          </ac:picMkLst>
        </pc:picChg>
        <pc:picChg chg="del">
          <ac:chgData name="吴 义恒" userId="cf4f4e1923006a60" providerId="LiveId" clId="{9B6BA6ED-26EA-4B6D-B7DC-F241589E6423}" dt="2022-11-25T09:22:12.943" v="462" actId="478"/>
          <ac:picMkLst>
            <pc:docMk/>
            <pc:sldMk cId="1496540758" sldId="290"/>
            <ac:picMk id="8" creationId="{2385E583-2756-83D0-9709-03884C599716}"/>
          </ac:picMkLst>
        </pc:picChg>
      </pc:sldChg>
      <pc:sldChg chg="addSp delSp modSp add del mod">
        <pc:chgData name="吴 义恒" userId="cf4f4e1923006a60" providerId="LiveId" clId="{9B6BA6ED-26EA-4B6D-B7DC-F241589E6423}" dt="2022-11-25T09:24:11.327" v="542" actId="47"/>
        <pc:sldMkLst>
          <pc:docMk/>
          <pc:sldMk cId="1193367471" sldId="291"/>
        </pc:sldMkLst>
        <pc:spChg chg="add del mod">
          <ac:chgData name="吴 义恒" userId="cf4f4e1923006a60" providerId="LiveId" clId="{9B6BA6ED-26EA-4B6D-B7DC-F241589E6423}" dt="2022-11-25T09:24:05.642" v="541" actId="478"/>
          <ac:spMkLst>
            <pc:docMk/>
            <pc:sldMk cId="1193367471" sldId="291"/>
            <ac:spMk id="4" creationId="{F968C18B-0179-4F59-0CA3-4AE15CBE8D17}"/>
          </ac:spMkLst>
        </pc:spChg>
      </pc:sldChg>
      <pc:sldChg chg="addSp delSp modSp add mod">
        <pc:chgData name="吴 义恒" userId="cf4f4e1923006a60" providerId="LiveId" clId="{9B6BA6ED-26EA-4B6D-B7DC-F241589E6423}" dt="2022-11-25T09:27:31.886" v="594" actId="1076"/>
        <pc:sldMkLst>
          <pc:docMk/>
          <pc:sldMk cId="3106668907" sldId="291"/>
        </pc:sldMkLst>
        <pc:spChg chg="mod">
          <ac:chgData name="吴 义恒" userId="cf4f4e1923006a60" providerId="LiveId" clId="{9B6BA6ED-26EA-4B6D-B7DC-F241589E6423}" dt="2022-11-25T09:25:50.303" v="589" actId="20577"/>
          <ac:spMkLst>
            <pc:docMk/>
            <pc:sldMk cId="3106668907" sldId="291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09:25:24.190" v="545" actId="767"/>
          <ac:spMkLst>
            <pc:docMk/>
            <pc:sldMk cId="3106668907" sldId="291"/>
            <ac:spMk id="4" creationId="{AC738AE4-D9EA-193E-0C2D-9C617DFA6446}"/>
          </ac:spMkLst>
        </pc:spChg>
        <pc:picChg chg="mod">
          <ac:chgData name="吴 义恒" userId="cf4f4e1923006a60" providerId="LiveId" clId="{9B6BA6ED-26EA-4B6D-B7DC-F241589E6423}" dt="2022-11-25T09:25:40.365" v="583" actId="14100"/>
          <ac:picMkLst>
            <pc:docMk/>
            <pc:sldMk cId="3106668907" sldId="291"/>
            <ac:picMk id="5" creationId="{0EB60D84-CD02-EA97-0A04-8AF4DBD34D26}"/>
          </ac:picMkLst>
        </pc:picChg>
        <pc:picChg chg="add mod">
          <ac:chgData name="吴 义恒" userId="cf4f4e1923006a60" providerId="LiveId" clId="{9B6BA6ED-26EA-4B6D-B7DC-F241589E6423}" dt="2022-11-25T09:27:31.886" v="594" actId="1076"/>
          <ac:picMkLst>
            <pc:docMk/>
            <pc:sldMk cId="3106668907" sldId="291"/>
            <ac:picMk id="7" creationId="{8CFAD54E-CAAD-EAE7-88BD-C57B5FA371DC}"/>
          </ac:picMkLst>
        </pc:picChg>
      </pc:sldChg>
      <pc:sldChg chg="addSp modSp add mod">
        <pc:chgData name="吴 义恒" userId="cf4f4e1923006a60" providerId="LiveId" clId="{9B6BA6ED-26EA-4B6D-B7DC-F241589E6423}" dt="2022-11-25T09:30:25.693" v="609" actId="1076"/>
        <pc:sldMkLst>
          <pc:docMk/>
          <pc:sldMk cId="956004781" sldId="292"/>
        </pc:sldMkLst>
        <pc:spChg chg="add mod">
          <ac:chgData name="吴 义恒" userId="cf4f4e1923006a60" providerId="LiveId" clId="{9B6BA6ED-26EA-4B6D-B7DC-F241589E6423}" dt="2022-11-25T09:30:25.693" v="609" actId="1076"/>
          <ac:spMkLst>
            <pc:docMk/>
            <pc:sldMk cId="956004781" sldId="292"/>
            <ac:spMk id="6" creationId="{3D4433C6-999E-82CF-B679-7125186C8129}"/>
          </ac:spMkLst>
        </pc:spChg>
      </pc:sldChg>
      <pc:sldChg chg="add del">
        <pc:chgData name="吴 义恒" userId="cf4f4e1923006a60" providerId="LiveId" clId="{9B6BA6ED-26EA-4B6D-B7DC-F241589E6423}" dt="2022-11-25T09:31:09.119" v="611" actId="47"/>
        <pc:sldMkLst>
          <pc:docMk/>
          <pc:sldMk cId="1902726212" sldId="293"/>
        </pc:sldMkLst>
      </pc:sldChg>
      <pc:sldChg chg="modSp add mod">
        <pc:chgData name="吴 义恒" userId="cf4f4e1923006a60" providerId="LiveId" clId="{9B6BA6ED-26EA-4B6D-B7DC-F241589E6423}" dt="2022-11-25T09:31:33.596" v="641" actId="20577"/>
        <pc:sldMkLst>
          <pc:docMk/>
          <pc:sldMk cId="2573271083" sldId="293"/>
        </pc:sldMkLst>
        <pc:spChg chg="mod">
          <ac:chgData name="吴 义恒" userId="cf4f4e1923006a60" providerId="LiveId" clId="{9B6BA6ED-26EA-4B6D-B7DC-F241589E6423}" dt="2022-11-25T09:31:33.596" v="641" actId="20577"/>
          <ac:spMkLst>
            <pc:docMk/>
            <pc:sldMk cId="2573271083" sldId="293"/>
            <ac:spMk id="2" creationId="{7BA2DFE5-9F99-27BF-D434-83399894D5CB}"/>
          </ac:spMkLst>
        </pc:spChg>
      </pc:sldChg>
      <pc:sldChg chg="addSp delSp modSp add del mod">
        <pc:chgData name="吴 义恒" userId="cf4f4e1923006a60" providerId="LiveId" clId="{9B6BA6ED-26EA-4B6D-B7DC-F241589E6423}" dt="2022-11-25T09:47:11.632" v="1120" actId="47"/>
        <pc:sldMkLst>
          <pc:docMk/>
          <pc:sldMk cId="3251259054" sldId="294"/>
        </pc:sldMkLst>
        <pc:spChg chg="mod">
          <ac:chgData name="吴 义恒" userId="cf4f4e1923006a60" providerId="LiveId" clId="{9B6BA6ED-26EA-4B6D-B7DC-F241589E6423}" dt="2022-11-25T09:31:57.624" v="643"/>
          <ac:spMkLst>
            <pc:docMk/>
            <pc:sldMk cId="3251259054" sldId="294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09:44:30.552" v="1016" actId="20577"/>
          <ac:spMkLst>
            <pc:docMk/>
            <pc:sldMk cId="3251259054" sldId="294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09:32:12.813" v="645" actId="478"/>
          <ac:spMkLst>
            <pc:docMk/>
            <pc:sldMk cId="3251259054" sldId="294"/>
            <ac:spMk id="6" creationId="{3D4433C6-999E-82CF-B679-7125186C8129}"/>
          </ac:spMkLst>
        </pc:spChg>
        <pc:spChg chg="add mod">
          <ac:chgData name="吴 义恒" userId="cf4f4e1923006a60" providerId="LiveId" clId="{9B6BA6ED-26EA-4B6D-B7DC-F241589E6423}" dt="2022-11-25T09:44:42.391" v="1019" actId="1076"/>
          <ac:spMkLst>
            <pc:docMk/>
            <pc:sldMk cId="3251259054" sldId="294"/>
            <ac:spMk id="12" creationId="{2BE7A3D9-AF85-6B05-8F98-C26CDE4E3BAE}"/>
          </ac:spMkLst>
        </pc:spChg>
        <pc:picChg chg="del">
          <ac:chgData name="吴 义恒" userId="cf4f4e1923006a60" providerId="LiveId" clId="{9B6BA6ED-26EA-4B6D-B7DC-F241589E6423}" dt="2022-11-25T09:32:11.229" v="644" actId="478"/>
          <ac:picMkLst>
            <pc:docMk/>
            <pc:sldMk cId="3251259054" sldId="294"/>
            <ac:picMk id="5" creationId="{0EB60D84-CD02-EA97-0A04-8AF4DBD34D26}"/>
          </ac:picMkLst>
        </pc:picChg>
        <pc:picChg chg="del">
          <ac:chgData name="吴 义恒" userId="cf4f4e1923006a60" providerId="LiveId" clId="{9B6BA6ED-26EA-4B6D-B7DC-F241589E6423}" dt="2022-11-25T09:32:13.820" v="646" actId="478"/>
          <ac:picMkLst>
            <pc:docMk/>
            <pc:sldMk cId="3251259054" sldId="294"/>
            <ac:picMk id="7" creationId="{8CFAD54E-CAAD-EAE7-88BD-C57B5FA371DC}"/>
          </ac:picMkLst>
        </pc:picChg>
        <pc:picChg chg="add del mod">
          <ac:chgData name="吴 义恒" userId="cf4f4e1923006a60" providerId="LiveId" clId="{9B6BA6ED-26EA-4B6D-B7DC-F241589E6423}" dt="2022-11-25T09:37:29.684" v="721" actId="478"/>
          <ac:picMkLst>
            <pc:docMk/>
            <pc:sldMk cId="3251259054" sldId="294"/>
            <ac:picMk id="8" creationId="{8FBA814E-AF01-2FF1-AB55-808B8A90435A}"/>
          </ac:picMkLst>
        </pc:picChg>
        <pc:picChg chg="del">
          <ac:chgData name="吴 义恒" userId="cf4f4e1923006a60" providerId="LiveId" clId="{9B6BA6ED-26EA-4B6D-B7DC-F241589E6423}" dt="2022-11-25T09:32:14.327" v="647" actId="478"/>
          <ac:picMkLst>
            <pc:docMk/>
            <pc:sldMk cId="3251259054" sldId="294"/>
            <ac:picMk id="9" creationId="{42F53E5D-4EDF-CB8D-9154-2AAD2AD2A11D}"/>
          </ac:picMkLst>
        </pc:picChg>
        <pc:picChg chg="add mod">
          <ac:chgData name="吴 义恒" userId="cf4f4e1923006a60" providerId="LiveId" clId="{9B6BA6ED-26EA-4B6D-B7DC-F241589E6423}" dt="2022-11-25T09:42:50.336" v="930" actId="1076"/>
          <ac:picMkLst>
            <pc:docMk/>
            <pc:sldMk cId="3251259054" sldId="294"/>
            <ac:picMk id="11" creationId="{27F9B90D-3457-76E8-2784-84891DBEDD93}"/>
          </ac:picMkLst>
        </pc:picChg>
        <pc:picChg chg="add del mod">
          <ac:chgData name="吴 义恒" userId="cf4f4e1923006a60" providerId="LiveId" clId="{9B6BA6ED-26EA-4B6D-B7DC-F241589E6423}" dt="2022-11-25T09:42:16.505" v="922" actId="478"/>
          <ac:picMkLst>
            <pc:docMk/>
            <pc:sldMk cId="3251259054" sldId="294"/>
            <ac:picMk id="1026" creationId="{3F9B0B7C-EB4E-7DD6-F920-E4E0F6D5BCF9}"/>
          </ac:picMkLst>
        </pc:picChg>
      </pc:sldChg>
      <pc:sldChg chg="addSp delSp modSp add mod">
        <pc:chgData name="吴 义恒" userId="cf4f4e1923006a60" providerId="LiveId" clId="{9B6BA6ED-26EA-4B6D-B7DC-F241589E6423}" dt="2022-11-25T13:19:06.242" v="1314" actId="478"/>
        <pc:sldMkLst>
          <pc:docMk/>
          <pc:sldMk cId="939476280" sldId="295"/>
        </pc:sldMkLst>
        <pc:spChg chg="mod">
          <ac:chgData name="吴 义恒" userId="cf4f4e1923006a60" providerId="LiveId" clId="{9B6BA6ED-26EA-4B6D-B7DC-F241589E6423}" dt="2022-11-25T12:57:49.454" v="1163" actId="114"/>
          <ac:spMkLst>
            <pc:docMk/>
            <pc:sldMk cId="939476280" sldId="295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13:18:59.971" v="1310" actId="478"/>
          <ac:spMkLst>
            <pc:docMk/>
            <pc:sldMk cId="939476280" sldId="295"/>
            <ac:spMk id="10" creationId="{0B0BE907-F394-A2A4-B9BE-687CC59B88F2}"/>
          </ac:spMkLst>
        </pc:spChg>
        <pc:spChg chg="del mod">
          <ac:chgData name="吴 义恒" userId="cf4f4e1923006a60" providerId="LiveId" clId="{9B6BA6ED-26EA-4B6D-B7DC-F241589E6423}" dt="2022-11-25T13:19:05.564" v="1313" actId="478"/>
          <ac:spMkLst>
            <pc:docMk/>
            <pc:sldMk cId="939476280" sldId="295"/>
            <ac:spMk id="12" creationId="{2BE7A3D9-AF85-6B05-8F98-C26CDE4E3BAE}"/>
          </ac:spMkLst>
        </pc:spChg>
        <pc:spChg chg="add del mod">
          <ac:chgData name="吴 义恒" userId="cf4f4e1923006a60" providerId="LiveId" clId="{9B6BA6ED-26EA-4B6D-B7DC-F241589E6423}" dt="2022-11-25T13:18:54.284" v="1308" actId="478"/>
          <ac:spMkLst>
            <pc:docMk/>
            <pc:sldMk cId="939476280" sldId="295"/>
            <ac:spMk id="15" creationId="{25E61D53-B9A5-13BF-0872-F3107C94857B}"/>
          </ac:spMkLst>
        </pc:spChg>
        <pc:picChg chg="add del mod">
          <ac:chgData name="吴 义恒" userId="cf4f4e1923006a60" providerId="LiveId" clId="{9B6BA6ED-26EA-4B6D-B7DC-F241589E6423}" dt="2022-11-25T09:45:18.945" v="1060" actId="478"/>
          <ac:picMkLst>
            <pc:docMk/>
            <pc:sldMk cId="939476280" sldId="295"/>
            <ac:picMk id="4" creationId="{6E45BDC9-3747-4F2E-270A-444AC334B500}"/>
          </ac:picMkLst>
        </pc:picChg>
        <pc:picChg chg="add mod">
          <ac:chgData name="吴 义恒" userId="cf4f4e1923006a60" providerId="LiveId" clId="{9B6BA6ED-26EA-4B6D-B7DC-F241589E6423}" dt="2022-11-25T09:45:35.618" v="1076" actId="1076"/>
          <ac:picMkLst>
            <pc:docMk/>
            <pc:sldMk cId="939476280" sldId="295"/>
            <ac:picMk id="5" creationId="{2B3C5681-E955-ED41-7A3A-591D01C15E2F}"/>
          </ac:picMkLst>
        </pc:picChg>
        <pc:picChg chg="add mod">
          <ac:chgData name="吴 义恒" userId="cf4f4e1923006a60" providerId="LiveId" clId="{9B6BA6ED-26EA-4B6D-B7DC-F241589E6423}" dt="2022-11-25T12:58:30.368" v="1169" actId="14100"/>
          <ac:picMkLst>
            <pc:docMk/>
            <pc:sldMk cId="939476280" sldId="295"/>
            <ac:picMk id="9" creationId="{3A642CFC-2DAD-CBB2-0737-24E2D84A161F}"/>
          </ac:picMkLst>
        </pc:picChg>
        <pc:cxnChg chg="add del mod">
          <ac:chgData name="吴 义恒" userId="cf4f4e1923006a60" providerId="LiveId" clId="{9B6BA6ED-26EA-4B6D-B7DC-F241589E6423}" dt="2022-11-25T13:19:06.242" v="1314" actId="478"/>
          <ac:cxnSpMkLst>
            <pc:docMk/>
            <pc:sldMk cId="939476280" sldId="295"/>
            <ac:cxnSpMk id="7" creationId="{0FB8CDAE-5EFF-B64E-F231-BEEC5DC0E18E}"/>
          </ac:cxnSpMkLst>
        </pc:cxnChg>
        <pc:cxnChg chg="add del mod">
          <ac:chgData name="吴 义恒" userId="cf4f4e1923006a60" providerId="LiveId" clId="{9B6BA6ED-26EA-4B6D-B7DC-F241589E6423}" dt="2022-11-25T13:19:01" v="1311" actId="478"/>
          <ac:cxnSpMkLst>
            <pc:docMk/>
            <pc:sldMk cId="939476280" sldId="295"/>
            <ac:cxnSpMk id="13" creationId="{EA0C6059-F05A-3709-994C-740639A725FD}"/>
          </ac:cxnSpMkLst>
        </pc:cxnChg>
      </pc:sldChg>
      <pc:sldChg chg="delSp add mod">
        <pc:chgData name="吴 义恒" userId="cf4f4e1923006a60" providerId="LiveId" clId="{9B6BA6ED-26EA-4B6D-B7DC-F241589E6423}" dt="2022-11-25T09:47:03.763" v="1119" actId="478"/>
        <pc:sldMkLst>
          <pc:docMk/>
          <pc:sldMk cId="3594539871" sldId="296"/>
        </pc:sldMkLst>
        <pc:spChg chg="del">
          <ac:chgData name="吴 义恒" userId="cf4f4e1923006a60" providerId="LiveId" clId="{9B6BA6ED-26EA-4B6D-B7DC-F241589E6423}" dt="2022-11-25T09:47:03.763" v="1119" actId="478"/>
          <ac:spMkLst>
            <pc:docMk/>
            <pc:sldMk cId="3594539871" sldId="296"/>
            <ac:spMk id="12" creationId="{2BE7A3D9-AF85-6B05-8F98-C26CDE4E3BAE}"/>
          </ac:spMkLst>
        </pc:spChg>
      </pc:sldChg>
      <pc:sldChg chg="add">
        <pc:chgData name="吴 义恒" userId="cf4f4e1923006a60" providerId="LiveId" clId="{9B6BA6ED-26EA-4B6D-B7DC-F241589E6423}" dt="2022-11-25T09:47:00.638" v="1118"/>
        <pc:sldMkLst>
          <pc:docMk/>
          <pc:sldMk cId="127598890" sldId="297"/>
        </pc:sldMkLst>
      </pc:sldChg>
      <pc:sldChg chg="modSp add mod ord">
        <pc:chgData name="吴 义恒" userId="cf4f4e1923006a60" providerId="LiveId" clId="{9B6BA6ED-26EA-4B6D-B7DC-F241589E6423}" dt="2022-11-25T09:47:24.730" v="1126" actId="20577"/>
        <pc:sldMkLst>
          <pc:docMk/>
          <pc:sldMk cId="3394629127" sldId="298"/>
        </pc:sldMkLst>
        <pc:spChg chg="mod">
          <ac:chgData name="吴 义恒" userId="cf4f4e1923006a60" providerId="LiveId" clId="{9B6BA6ED-26EA-4B6D-B7DC-F241589E6423}" dt="2022-11-25T09:47:24.730" v="1126" actId="20577"/>
          <ac:spMkLst>
            <pc:docMk/>
            <pc:sldMk cId="3394629127" sldId="298"/>
            <ac:spMk id="3" creationId="{9483B97C-16C3-DA56-E787-ECCEC7DDE924}"/>
          </ac:spMkLst>
        </pc:spChg>
      </pc:sldChg>
      <pc:sldChg chg="add">
        <pc:chgData name="吴 义恒" userId="cf4f4e1923006a60" providerId="LiveId" clId="{9B6BA6ED-26EA-4B6D-B7DC-F241589E6423}" dt="2022-11-25T09:47:21.404" v="1125"/>
        <pc:sldMkLst>
          <pc:docMk/>
          <pc:sldMk cId="1688575800" sldId="299"/>
        </pc:sldMkLst>
      </pc:sldChg>
      <pc:sldChg chg="modSp add mod">
        <pc:chgData name="吴 义恒" userId="cf4f4e1923006a60" providerId="LiveId" clId="{9B6BA6ED-26EA-4B6D-B7DC-F241589E6423}" dt="2022-11-25T13:23:36.431" v="1348" actId="14100"/>
        <pc:sldMkLst>
          <pc:docMk/>
          <pc:sldMk cId="328570871" sldId="300"/>
        </pc:sldMkLst>
        <pc:spChg chg="mod">
          <ac:chgData name="吴 义恒" userId="cf4f4e1923006a60" providerId="LiveId" clId="{9B6BA6ED-26EA-4B6D-B7DC-F241589E6423}" dt="2022-11-25T13:23:24.053" v="1346" actId="114"/>
          <ac:spMkLst>
            <pc:docMk/>
            <pc:sldMk cId="328570871" sldId="300"/>
            <ac:spMk id="10" creationId="{0B0BE907-F394-A2A4-B9BE-687CC59B88F2}"/>
          </ac:spMkLst>
        </pc:spChg>
        <pc:spChg chg="mod">
          <ac:chgData name="吴 义恒" userId="cf4f4e1923006a60" providerId="LiveId" clId="{9B6BA6ED-26EA-4B6D-B7DC-F241589E6423}" dt="2022-11-25T13:23:36.431" v="1348" actId="14100"/>
          <ac:spMkLst>
            <pc:docMk/>
            <pc:sldMk cId="328570871" sldId="300"/>
            <ac:spMk id="15" creationId="{25E61D53-B9A5-13BF-0872-F3107C94857B}"/>
          </ac:spMkLst>
        </pc:spChg>
      </pc:sldChg>
      <pc:sldChg chg="modSp add mod">
        <pc:chgData name="吴 义恒" userId="cf4f4e1923006a60" providerId="LiveId" clId="{9B6BA6ED-26EA-4B6D-B7DC-F241589E6423}" dt="2022-11-25T13:23:31" v="1347" actId="114"/>
        <pc:sldMkLst>
          <pc:docMk/>
          <pc:sldMk cId="4090279525" sldId="301"/>
        </pc:sldMkLst>
        <pc:spChg chg="mod">
          <ac:chgData name="吴 义恒" userId="cf4f4e1923006a60" providerId="LiveId" clId="{9B6BA6ED-26EA-4B6D-B7DC-F241589E6423}" dt="2022-11-25T13:23:31" v="1347" actId="114"/>
          <ac:spMkLst>
            <pc:docMk/>
            <pc:sldMk cId="4090279525" sldId="301"/>
            <ac:spMk id="10" creationId="{0B0BE907-F394-A2A4-B9BE-687CC59B88F2}"/>
          </ac:spMkLst>
        </pc:spChg>
      </pc:sldChg>
      <pc:sldChg chg="add">
        <pc:chgData name="吴 义恒" userId="cf4f4e1923006a60" providerId="LiveId" clId="{9B6BA6ED-26EA-4B6D-B7DC-F241589E6423}" dt="2022-11-25T13:19:02.878" v="1312"/>
        <pc:sldMkLst>
          <pc:docMk/>
          <pc:sldMk cId="2418554950" sldId="302"/>
        </pc:sldMkLst>
      </pc:sldChg>
      <pc:sldChg chg="add del">
        <pc:chgData name="吴 义恒" userId="cf4f4e1923006a60" providerId="LiveId" clId="{9B6BA6ED-26EA-4B6D-B7DC-F241589E6423}" dt="2022-11-25T13:22:43.683" v="1327" actId="47"/>
        <pc:sldMkLst>
          <pc:docMk/>
          <pc:sldMk cId="1112265403" sldId="303"/>
        </pc:sldMkLst>
      </pc:sldChg>
      <pc:sldChg chg="delSp modSp add mod">
        <pc:chgData name="吴 义恒" userId="cf4f4e1923006a60" providerId="LiveId" clId="{9B6BA6ED-26EA-4B6D-B7DC-F241589E6423}" dt="2022-11-25T13:22:13.536" v="1326" actId="20577"/>
        <pc:sldMkLst>
          <pc:docMk/>
          <pc:sldMk cId="3616439970" sldId="304"/>
        </pc:sldMkLst>
        <pc:spChg chg="mod">
          <ac:chgData name="吴 义恒" userId="cf4f4e1923006a60" providerId="LiveId" clId="{9B6BA6ED-26EA-4B6D-B7DC-F241589E6423}" dt="2022-11-25T13:22:13.536" v="1326" actId="20577"/>
          <ac:spMkLst>
            <pc:docMk/>
            <pc:sldMk cId="3616439970" sldId="304"/>
            <ac:spMk id="3" creationId="{9483B97C-16C3-DA56-E787-ECCEC7DDE924}"/>
          </ac:spMkLst>
        </pc:spChg>
        <pc:picChg chg="del">
          <ac:chgData name="吴 义恒" userId="cf4f4e1923006a60" providerId="LiveId" clId="{9B6BA6ED-26EA-4B6D-B7DC-F241589E6423}" dt="2022-11-25T13:22:08.741" v="1317" actId="478"/>
          <ac:picMkLst>
            <pc:docMk/>
            <pc:sldMk cId="3616439970" sldId="304"/>
            <ac:picMk id="9" creationId="{3A642CFC-2DAD-CBB2-0737-24E2D84A161F}"/>
          </ac:picMkLst>
        </pc:picChg>
      </pc:sldChg>
      <pc:sldChg chg="addSp delSp modSp add mod">
        <pc:chgData name="吴 义恒" userId="cf4f4e1923006a60" providerId="LiveId" clId="{9B6BA6ED-26EA-4B6D-B7DC-F241589E6423}" dt="2022-11-25T13:33:18.741" v="1439" actId="20577"/>
        <pc:sldMkLst>
          <pc:docMk/>
          <pc:sldMk cId="4117944621" sldId="305"/>
        </pc:sldMkLst>
        <pc:spChg chg="mod">
          <ac:chgData name="吴 义恒" userId="cf4f4e1923006a60" providerId="LiveId" clId="{9B6BA6ED-26EA-4B6D-B7DC-F241589E6423}" dt="2022-11-25T13:33:18.741" v="1439" actId="20577"/>
          <ac:spMkLst>
            <pc:docMk/>
            <pc:sldMk cId="4117944621" sldId="305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13:33:15.658" v="1433" actId="478"/>
          <ac:spMkLst>
            <pc:docMk/>
            <pc:sldMk cId="4117944621" sldId="305"/>
            <ac:spMk id="6" creationId="{D8A63407-E4B1-54DD-D9A0-AAB52101DD0B}"/>
          </ac:spMkLst>
        </pc:spChg>
        <pc:spChg chg="del">
          <ac:chgData name="吴 义恒" userId="cf4f4e1923006a60" providerId="LiveId" clId="{9B6BA6ED-26EA-4B6D-B7DC-F241589E6423}" dt="2022-11-25T13:27:45.634" v="1369" actId="478"/>
          <ac:spMkLst>
            <pc:docMk/>
            <pc:sldMk cId="4117944621" sldId="305"/>
            <ac:spMk id="10" creationId="{0B0BE907-F394-A2A4-B9BE-687CC59B88F2}"/>
          </ac:spMkLst>
        </pc:spChg>
        <pc:spChg chg="del">
          <ac:chgData name="吴 义恒" userId="cf4f4e1923006a60" providerId="LiveId" clId="{9B6BA6ED-26EA-4B6D-B7DC-F241589E6423}" dt="2022-11-25T13:27:06.315" v="1352" actId="478"/>
          <ac:spMkLst>
            <pc:docMk/>
            <pc:sldMk cId="4117944621" sldId="305"/>
            <ac:spMk id="12" creationId="{2BE7A3D9-AF85-6B05-8F98-C26CDE4E3BAE}"/>
          </ac:spMkLst>
        </pc:spChg>
        <pc:spChg chg="del">
          <ac:chgData name="吴 义恒" userId="cf4f4e1923006a60" providerId="LiveId" clId="{9B6BA6ED-26EA-4B6D-B7DC-F241589E6423}" dt="2022-11-25T13:27:04.278" v="1350" actId="478"/>
          <ac:spMkLst>
            <pc:docMk/>
            <pc:sldMk cId="4117944621" sldId="305"/>
            <ac:spMk id="15" creationId="{25E61D53-B9A5-13BF-0872-F3107C94857B}"/>
          </ac:spMkLst>
        </pc:spChg>
        <pc:picChg chg="del">
          <ac:chgData name="吴 义恒" userId="cf4f4e1923006a60" providerId="LiveId" clId="{9B6BA6ED-26EA-4B6D-B7DC-F241589E6423}" dt="2022-11-25T13:27:27.663" v="1357" actId="478"/>
          <ac:picMkLst>
            <pc:docMk/>
            <pc:sldMk cId="4117944621" sldId="305"/>
            <ac:picMk id="5" creationId="{2B3C5681-E955-ED41-7A3A-591D01C15E2F}"/>
          </ac:picMkLst>
        </pc:picChg>
        <pc:picChg chg="mod">
          <ac:chgData name="吴 义恒" userId="cf4f4e1923006a60" providerId="LiveId" clId="{9B6BA6ED-26EA-4B6D-B7DC-F241589E6423}" dt="2022-11-25T13:28:09.540" v="1390" actId="14100"/>
          <ac:picMkLst>
            <pc:docMk/>
            <pc:sldMk cId="4117944621" sldId="305"/>
            <ac:picMk id="9" creationId="{3A642CFC-2DAD-CBB2-0737-24E2D84A161F}"/>
          </ac:picMkLst>
        </pc:picChg>
        <pc:picChg chg="add del">
          <ac:chgData name="吴 义恒" userId="cf4f4e1923006a60" providerId="LiveId" clId="{9B6BA6ED-26EA-4B6D-B7DC-F241589E6423}" dt="2022-11-25T13:32:57.667" v="1431" actId="478"/>
          <ac:picMkLst>
            <pc:docMk/>
            <pc:sldMk cId="4117944621" sldId="305"/>
            <ac:picMk id="11" creationId="{27F9B90D-3457-76E8-2784-84891DBEDD93}"/>
          </ac:picMkLst>
        </pc:picChg>
        <pc:cxnChg chg="del">
          <ac:chgData name="吴 义恒" userId="cf4f4e1923006a60" providerId="LiveId" clId="{9B6BA6ED-26EA-4B6D-B7DC-F241589E6423}" dt="2022-11-25T13:27:05.651" v="1351" actId="478"/>
          <ac:cxnSpMkLst>
            <pc:docMk/>
            <pc:sldMk cId="4117944621" sldId="305"/>
            <ac:cxnSpMk id="7" creationId="{0FB8CDAE-5EFF-B64E-F231-BEEC5DC0E18E}"/>
          </ac:cxnSpMkLst>
        </pc:cxnChg>
        <pc:cxnChg chg="del">
          <ac:chgData name="吴 义恒" userId="cf4f4e1923006a60" providerId="LiveId" clId="{9B6BA6ED-26EA-4B6D-B7DC-F241589E6423}" dt="2022-11-25T13:27:44.854" v="1368" actId="478"/>
          <ac:cxnSpMkLst>
            <pc:docMk/>
            <pc:sldMk cId="4117944621" sldId="305"/>
            <ac:cxnSpMk id="13" creationId="{EA0C6059-F05A-3709-994C-740639A725FD}"/>
          </ac:cxnSpMkLst>
        </pc:cxnChg>
      </pc:sldChg>
      <pc:sldChg chg="addSp delSp modSp add mod">
        <pc:chgData name="吴 义恒" userId="cf4f4e1923006a60" providerId="LiveId" clId="{9B6BA6ED-26EA-4B6D-B7DC-F241589E6423}" dt="2022-11-25T13:36:13.619" v="1468" actId="478"/>
        <pc:sldMkLst>
          <pc:docMk/>
          <pc:sldMk cId="1619802600" sldId="306"/>
        </pc:sldMkLst>
        <pc:spChg chg="add del mod">
          <ac:chgData name="吴 义恒" userId="cf4f4e1923006a60" providerId="LiveId" clId="{9B6BA6ED-26EA-4B6D-B7DC-F241589E6423}" dt="2022-11-25T13:35:17.928" v="1463"/>
          <ac:spMkLst>
            <pc:docMk/>
            <pc:sldMk cId="1619802600" sldId="306"/>
            <ac:spMk id="4" creationId="{3CB9E7BA-55F0-15DF-57C1-208732A7FAA5}"/>
          </ac:spMkLst>
        </pc:spChg>
        <pc:spChg chg="add mod">
          <ac:chgData name="吴 义恒" userId="cf4f4e1923006a60" providerId="LiveId" clId="{9B6BA6ED-26EA-4B6D-B7DC-F241589E6423}" dt="2022-11-25T13:35:17.479" v="1461" actId="14100"/>
          <ac:spMkLst>
            <pc:docMk/>
            <pc:sldMk cId="1619802600" sldId="306"/>
            <ac:spMk id="5" creationId="{6DA6EC52-27DA-9980-1A88-F4A2A2B5873E}"/>
          </ac:spMkLst>
        </pc:spChg>
        <pc:spChg chg="mod">
          <ac:chgData name="吴 义恒" userId="cf4f4e1923006a60" providerId="LiveId" clId="{9B6BA6ED-26EA-4B6D-B7DC-F241589E6423}" dt="2022-11-25T13:33:36.373" v="1445" actId="14100"/>
          <ac:spMkLst>
            <pc:docMk/>
            <pc:sldMk cId="1619802600" sldId="306"/>
            <ac:spMk id="6" creationId="{D8A63407-E4B1-54DD-D9A0-AAB52101DD0B}"/>
          </ac:spMkLst>
        </pc:spChg>
        <pc:spChg chg="add mod">
          <ac:chgData name="吴 义恒" userId="cf4f4e1923006a60" providerId="LiveId" clId="{9B6BA6ED-26EA-4B6D-B7DC-F241589E6423}" dt="2022-11-25T13:35:12.247" v="1460" actId="1076"/>
          <ac:spMkLst>
            <pc:docMk/>
            <pc:sldMk cId="1619802600" sldId="306"/>
            <ac:spMk id="7" creationId="{802EF77D-1D51-9582-81A4-8AED8591D102}"/>
          </ac:spMkLst>
        </pc:spChg>
        <pc:picChg chg="del">
          <ac:chgData name="吴 义恒" userId="cf4f4e1923006a60" providerId="LiveId" clId="{9B6BA6ED-26EA-4B6D-B7DC-F241589E6423}" dt="2022-11-25T13:33:21.963" v="1440" actId="478"/>
          <ac:picMkLst>
            <pc:docMk/>
            <pc:sldMk cId="1619802600" sldId="306"/>
            <ac:picMk id="11" creationId="{27F9B90D-3457-76E8-2784-84891DBEDD93}"/>
          </ac:picMkLst>
        </pc:picChg>
        <pc:cxnChg chg="add del mod">
          <ac:chgData name="吴 义恒" userId="cf4f4e1923006a60" providerId="LiveId" clId="{9B6BA6ED-26EA-4B6D-B7DC-F241589E6423}" dt="2022-11-25T13:36:13.619" v="1468" actId="478"/>
          <ac:cxnSpMkLst>
            <pc:docMk/>
            <pc:sldMk cId="1619802600" sldId="306"/>
            <ac:cxnSpMk id="8" creationId="{F9A1A313-1588-1810-F6E1-91ABF4E30CDF}"/>
          </ac:cxnSpMkLst>
        </pc:cxnChg>
      </pc:sldChg>
      <pc:sldChg chg="addSp modSp add mod">
        <pc:chgData name="吴 义恒" userId="cf4f4e1923006a60" providerId="LiveId" clId="{9B6BA6ED-26EA-4B6D-B7DC-F241589E6423}" dt="2022-11-25T13:37:30.819" v="1557" actId="1076"/>
        <pc:sldMkLst>
          <pc:docMk/>
          <pc:sldMk cId="1822880527" sldId="307"/>
        </pc:sldMkLst>
        <pc:spChg chg="add mod">
          <ac:chgData name="吴 义恒" userId="cf4f4e1923006a60" providerId="LiveId" clId="{9B6BA6ED-26EA-4B6D-B7DC-F241589E6423}" dt="2022-11-25T13:37:30.819" v="1557" actId="1076"/>
          <ac:spMkLst>
            <pc:docMk/>
            <pc:sldMk cId="1822880527" sldId="307"/>
            <ac:spMk id="4" creationId="{05379BC2-3372-F466-C716-9B27C0CC6A70}"/>
          </ac:spMkLst>
        </pc:spChg>
      </pc:sldChg>
      <pc:sldChg chg="add del">
        <pc:chgData name="吴 义恒" userId="cf4f4e1923006a60" providerId="LiveId" clId="{9B6BA6ED-26EA-4B6D-B7DC-F241589E6423}" dt="2022-11-25T13:35:57.367" v="1465" actId="47"/>
        <pc:sldMkLst>
          <pc:docMk/>
          <pc:sldMk cId="3285199555" sldId="307"/>
        </pc:sldMkLst>
      </pc:sldChg>
      <pc:sldChg chg="modSp add mod">
        <pc:chgData name="吴 义恒" userId="cf4f4e1923006a60" providerId="LiveId" clId="{9B6BA6ED-26EA-4B6D-B7DC-F241589E6423}" dt="2022-11-25T13:37:56.233" v="1582" actId="20577"/>
        <pc:sldMkLst>
          <pc:docMk/>
          <pc:sldMk cId="3724978456" sldId="308"/>
        </pc:sldMkLst>
        <pc:spChg chg="mod">
          <ac:chgData name="吴 义恒" userId="cf4f4e1923006a60" providerId="LiveId" clId="{9B6BA6ED-26EA-4B6D-B7DC-F241589E6423}" dt="2022-11-25T13:37:56.233" v="1582" actId="20577"/>
          <ac:spMkLst>
            <pc:docMk/>
            <pc:sldMk cId="3724978456" sldId="308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9B6BA6ED-26EA-4B6D-B7DC-F241589E6423}" dt="2022-11-25T13:55:34.616" v="1822" actId="478"/>
        <pc:sldMkLst>
          <pc:docMk/>
          <pc:sldMk cId="2050689116" sldId="309"/>
        </pc:sldMkLst>
        <pc:spChg chg="mod">
          <ac:chgData name="吴 义恒" userId="cf4f4e1923006a60" providerId="LiveId" clId="{9B6BA6ED-26EA-4B6D-B7DC-F241589E6423}" dt="2022-11-25T13:38:22.603" v="1619" actId="20577"/>
          <ac:spMkLst>
            <pc:docMk/>
            <pc:sldMk cId="2050689116" sldId="309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13:53:02.421" v="1728" actId="20577"/>
          <ac:spMkLst>
            <pc:docMk/>
            <pc:sldMk cId="2050689116" sldId="309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13:38:08.518" v="1584" actId="478"/>
          <ac:spMkLst>
            <pc:docMk/>
            <pc:sldMk cId="2050689116" sldId="309"/>
            <ac:spMk id="4" creationId="{05379BC2-3372-F466-C716-9B27C0CC6A70}"/>
          </ac:spMkLst>
        </pc:spChg>
        <pc:spChg chg="del">
          <ac:chgData name="吴 义恒" userId="cf4f4e1923006a60" providerId="LiveId" clId="{9B6BA6ED-26EA-4B6D-B7DC-F241589E6423}" dt="2022-11-25T13:38:11.583" v="1586" actId="478"/>
          <ac:spMkLst>
            <pc:docMk/>
            <pc:sldMk cId="2050689116" sldId="309"/>
            <ac:spMk id="5" creationId="{6DA6EC52-27DA-9980-1A88-F4A2A2B5873E}"/>
          </ac:spMkLst>
        </pc:spChg>
        <pc:spChg chg="del">
          <ac:chgData name="吴 义恒" userId="cf4f4e1923006a60" providerId="LiveId" clId="{9B6BA6ED-26EA-4B6D-B7DC-F241589E6423}" dt="2022-11-25T13:38:09.720" v="1585" actId="478"/>
          <ac:spMkLst>
            <pc:docMk/>
            <pc:sldMk cId="2050689116" sldId="309"/>
            <ac:spMk id="6" creationId="{D8A63407-E4B1-54DD-D9A0-AAB52101DD0B}"/>
          </ac:spMkLst>
        </pc:spChg>
        <pc:spChg chg="del">
          <ac:chgData name="吴 义恒" userId="cf4f4e1923006a60" providerId="LiveId" clId="{9B6BA6ED-26EA-4B6D-B7DC-F241589E6423}" dt="2022-11-25T13:38:12.110" v="1587" actId="478"/>
          <ac:spMkLst>
            <pc:docMk/>
            <pc:sldMk cId="2050689116" sldId="309"/>
            <ac:spMk id="7" creationId="{802EF77D-1D51-9582-81A4-8AED8591D102}"/>
          </ac:spMkLst>
        </pc:spChg>
        <pc:spChg chg="add del mod">
          <ac:chgData name="吴 义恒" userId="cf4f4e1923006a60" providerId="LiveId" clId="{9B6BA6ED-26EA-4B6D-B7DC-F241589E6423}" dt="2022-11-25T13:49:15.505" v="1641" actId="478"/>
          <ac:spMkLst>
            <pc:docMk/>
            <pc:sldMk cId="2050689116" sldId="309"/>
            <ac:spMk id="11" creationId="{FB37EA02-D8AC-D04C-93A8-B377478D699A}"/>
          </ac:spMkLst>
        </pc:spChg>
        <pc:spChg chg="add del mod">
          <ac:chgData name="吴 义恒" userId="cf4f4e1923006a60" providerId="LiveId" clId="{9B6BA6ED-26EA-4B6D-B7DC-F241589E6423}" dt="2022-11-25T13:49:15.505" v="1641" actId="478"/>
          <ac:spMkLst>
            <pc:docMk/>
            <pc:sldMk cId="2050689116" sldId="309"/>
            <ac:spMk id="12" creationId="{175B31B1-E70F-7066-0B28-BC6743D91C63}"/>
          </ac:spMkLst>
        </pc:spChg>
        <pc:spChg chg="add del mod">
          <ac:chgData name="吴 义恒" userId="cf4f4e1923006a60" providerId="LiveId" clId="{9B6BA6ED-26EA-4B6D-B7DC-F241589E6423}" dt="2022-11-25T13:49:15.505" v="1641" actId="478"/>
          <ac:spMkLst>
            <pc:docMk/>
            <pc:sldMk cId="2050689116" sldId="309"/>
            <ac:spMk id="13" creationId="{E9660C8E-5B44-F964-3F9E-9B52BDC60034}"/>
          </ac:spMkLst>
        </pc:spChg>
        <pc:spChg chg="add del mod">
          <ac:chgData name="吴 义恒" userId="cf4f4e1923006a60" providerId="LiveId" clId="{9B6BA6ED-26EA-4B6D-B7DC-F241589E6423}" dt="2022-11-25T13:49:15.505" v="1641" actId="478"/>
          <ac:spMkLst>
            <pc:docMk/>
            <pc:sldMk cId="2050689116" sldId="309"/>
            <ac:spMk id="14" creationId="{28CC618E-03F6-44E2-FE32-E2DB9CADC9D9}"/>
          </ac:spMkLst>
        </pc:spChg>
        <pc:spChg chg="add del mod">
          <ac:chgData name="吴 义恒" userId="cf4f4e1923006a60" providerId="LiveId" clId="{9B6BA6ED-26EA-4B6D-B7DC-F241589E6423}" dt="2022-11-25T13:53:48.906" v="1742" actId="478"/>
          <ac:spMkLst>
            <pc:docMk/>
            <pc:sldMk cId="2050689116" sldId="309"/>
            <ac:spMk id="17" creationId="{D779466C-35AB-BC00-DA0E-8898779C342F}"/>
          </ac:spMkLst>
        </pc:spChg>
        <pc:spChg chg="add del mod">
          <ac:chgData name="吴 义恒" userId="cf4f4e1923006a60" providerId="LiveId" clId="{9B6BA6ED-26EA-4B6D-B7DC-F241589E6423}" dt="2022-11-25T13:55:34.616" v="1822" actId="478"/>
          <ac:spMkLst>
            <pc:docMk/>
            <pc:sldMk cId="2050689116" sldId="309"/>
            <ac:spMk id="18" creationId="{03CC101C-2E05-2688-BABA-03DDD7722AA8}"/>
          </ac:spMkLst>
        </pc:spChg>
        <pc:spChg chg="add del mod">
          <ac:chgData name="吴 义恒" userId="cf4f4e1923006a60" providerId="LiveId" clId="{9B6BA6ED-26EA-4B6D-B7DC-F241589E6423}" dt="2022-11-25T13:55:33.050" v="1820" actId="478"/>
          <ac:spMkLst>
            <pc:docMk/>
            <pc:sldMk cId="2050689116" sldId="309"/>
            <ac:spMk id="22" creationId="{FBC9A44F-CB12-2E88-55E5-8759FFF99D2E}"/>
          </ac:spMkLst>
        </pc:spChg>
        <pc:picChg chg="add del mod">
          <ac:chgData name="吴 义恒" userId="cf4f4e1923006a60" providerId="LiveId" clId="{9B6BA6ED-26EA-4B6D-B7DC-F241589E6423}" dt="2022-11-25T13:49:15.505" v="1641" actId="478"/>
          <ac:picMkLst>
            <pc:docMk/>
            <pc:sldMk cId="2050689116" sldId="309"/>
            <ac:picMk id="8" creationId="{6E4CA8DE-D6ED-20C7-CA1C-0413E0133FBE}"/>
          </ac:picMkLst>
        </pc:picChg>
        <pc:picChg chg="del">
          <ac:chgData name="吴 义恒" userId="cf4f4e1923006a60" providerId="LiveId" clId="{9B6BA6ED-26EA-4B6D-B7DC-F241589E6423}" dt="2022-11-25T13:38:13.703" v="1589" actId="478"/>
          <ac:picMkLst>
            <pc:docMk/>
            <pc:sldMk cId="2050689116" sldId="309"/>
            <ac:picMk id="9" creationId="{3A642CFC-2DAD-CBB2-0737-24E2D84A161F}"/>
          </ac:picMkLst>
        </pc:picChg>
        <pc:picChg chg="add del mod">
          <ac:chgData name="吴 义恒" userId="cf4f4e1923006a60" providerId="LiveId" clId="{9B6BA6ED-26EA-4B6D-B7DC-F241589E6423}" dt="2022-11-25T13:49:07.412" v="1640" actId="478"/>
          <ac:picMkLst>
            <pc:docMk/>
            <pc:sldMk cId="2050689116" sldId="309"/>
            <ac:picMk id="10" creationId="{1737DB44-068D-4D38-339E-0D00BE135092}"/>
          </ac:picMkLst>
        </pc:picChg>
        <pc:picChg chg="add mod">
          <ac:chgData name="吴 义恒" userId="cf4f4e1923006a60" providerId="LiveId" clId="{9B6BA6ED-26EA-4B6D-B7DC-F241589E6423}" dt="2022-11-25T13:53:33.145" v="1737" actId="1076"/>
          <ac:picMkLst>
            <pc:docMk/>
            <pc:sldMk cId="2050689116" sldId="309"/>
            <ac:picMk id="16" creationId="{0E312AA2-B3FF-C7DE-057E-3CC3C5210CDF}"/>
          </ac:picMkLst>
        </pc:picChg>
        <pc:cxnChg chg="add del mod">
          <ac:chgData name="吴 义恒" userId="cf4f4e1923006a60" providerId="LiveId" clId="{9B6BA6ED-26EA-4B6D-B7DC-F241589E6423}" dt="2022-11-25T13:55:33.681" v="1821" actId="478"/>
          <ac:cxnSpMkLst>
            <pc:docMk/>
            <pc:sldMk cId="2050689116" sldId="309"/>
            <ac:cxnSpMk id="20" creationId="{DDA62A0C-E858-2239-E22A-CBCE0D10D581}"/>
          </ac:cxnSpMkLst>
        </pc:cxnChg>
      </pc:sldChg>
      <pc:sldChg chg="addSp delSp modSp add mod">
        <pc:chgData name="吴 义恒" userId="cf4f4e1923006a60" providerId="LiveId" clId="{9B6BA6ED-26EA-4B6D-B7DC-F241589E6423}" dt="2022-11-25T14:02:37.918" v="2099" actId="207"/>
        <pc:sldMkLst>
          <pc:docMk/>
          <pc:sldMk cId="4225706335" sldId="310"/>
        </pc:sldMkLst>
        <pc:spChg chg="add mod">
          <ac:chgData name="吴 义恒" userId="cf4f4e1923006a60" providerId="LiveId" clId="{9B6BA6ED-26EA-4B6D-B7DC-F241589E6423}" dt="2022-11-25T13:57:39.921" v="1856" actId="14100"/>
          <ac:spMkLst>
            <pc:docMk/>
            <pc:sldMk cId="4225706335" sldId="310"/>
            <ac:spMk id="4" creationId="{51290868-FD76-92F3-85DD-613F9FA8A66C}"/>
          </ac:spMkLst>
        </pc:spChg>
        <pc:spChg chg="add mod">
          <ac:chgData name="吴 义恒" userId="cf4f4e1923006a60" providerId="LiveId" clId="{9B6BA6ED-26EA-4B6D-B7DC-F241589E6423}" dt="2022-11-25T14:02:35.404" v="2098" actId="207"/>
          <ac:spMkLst>
            <pc:docMk/>
            <pc:sldMk cId="4225706335" sldId="310"/>
            <ac:spMk id="9" creationId="{A850077C-E53B-272E-D91C-DA076EA02A88}"/>
          </ac:spMkLst>
        </pc:spChg>
        <pc:spChg chg="add del mod">
          <ac:chgData name="吴 义恒" userId="cf4f4e1923006a60" providerId="LiveId" clId="{9B6BA6ED-26EA-4B6D-B7DC-F241589E6423}" dt="2022-11-25T14:02:37.918" v="2099" actId="207"/>
          <ac:spMkLst>
            <pc:docMk/>
            <pc:sldMk cId="4225706335" sldId="310"/>
            <ac:spMk id="22" creationId="{FBC9A44F-CB12-2E88-55E5-8759FFF99D2E}"/>
          </ac:spMkLst>
        </pc:spChg>
        <pc:cxnChg chg="add mod">
          <ac:chgData name="吴 义恒" userId="cf4f4e1923006a60" providerId="LiveId" clId="{9B6BA6ED-26EA-4B6D-B7DC-F241589E6423}" dt="2022-11-25T13:57:43.060" v="1857" actId="1076"/>
          <ac:cxnSpMkLst>
            <pc:docMk/>
            <pc:sldMk cId="4225706335" sldId="310"/>
            <ac:cxnSpMk id="5" creationId="{47E164AA-0903-B548-91C0-AE149124956F}"/>
          </ac:cxnSpMkLst>
        </pc:cxnChg>
      </pc:sldChg>
      <pc:sldChg chg="addSp modSp add mod">
        <pc:chgData name="吴 义恒" userId="cf4f4e1923006a60" providerId="LiveId" clId="{9B6BA6ED-26EA-4B6D-B7DC-F241589E6423}" dt="2022-11-25T13:56:08.490" v="1835" actId="207"/>
        <pc:sldMkLst>
          <pc:docMk/>
          <pc:sldMk cId="1149032074" sldId="311"/>
        </pc:sldMkLst>
        <pc:spChg chg="mod">
          <ac:chgData name="吴 义恒" userId="cf4f4e1923006a60" providerId="LiveId" clId="{9B6BA6ED-26EA-4B6D-B7DC-F241589E6423}" dt="2022-11-25T13:55:42.611" v="1828" actId="20577"/>
          <ac:spMkLst>
            <pc:docMk/>
            <pc:sldMk cId="1149032074" sldId="311"/>
            <ac:spMk id="3" creationId="{9483B97C-16C3-DA56-E787-ECCEC7DDE924}"/>
          </ac:spMkLst>
        </pc:spChg>
        <pc:spChg chg="add mod">
          <ac:chgData name="吴 义恒" userId="cf4f4e1923006a60" providerId="LiveId" clId="{9B6BA6ED-26EA-4B6D-B7DC-F241589E6423}" dt="2022-11-25T13:56:08.490" v="1835" actId="207"/>
          <ac:spMkLst>
            <pc:docMk/>
            <pc:sldMk cId="1149032074" sldId="311"/>
            <ac:spMk id="4" creationId="{3E1B9214-FA38-23E4-FD20-8A51146BD905}"/>
          </ac:spMkLst>
        </pc:spChg>
      </pc:sldChg>
      <pc:sldChg chg="add del">
        <pc:chgData name="吴 义恒" userId="cf4f4e1923006a60" providerId="LiveId" clId="{9B6BA6ED-26EA-4B6D-B7DC-F241589E6423}" dt="2022-11-25T13:56:56.520" v="1844" actId="47"/>
        <pc:sldMkLst>
          <pc:docMk/>
          <pc:sldMk cId="4015418345" sldId="312"/>
        </pc:sldMkLst>
      </pc:sldChg>
      <pc:sldChg chg="addSp delSp modSp add mod">
        <pc:chgData name="吴 义恒" userId="cf4f4e1923006a60" providerId="LiveId" clId="{9B6BA6ED-26EA-4B6D-B7DC-F241589E6423}" dt="2022-11-25T14:00:58.386" v="2034" actId="1076"/>
        <pc:sldMkLst>
          <pc:docMk/>
          <pc:sldMk cId="4157784943" sldId="312"/>
        </pc:sldMkLst>
        <pc:spChg chg="mod">
          <ac:chgData name="吴 义恒" userId="cf4f4e1923006a60" providerId="LiveId" clId="{9B6BA6ED-26EA-4B6D-B7DC-F241589E6423}" dt="2022-11-25T14:00:25.710" v="2015" actId="5793"/>
          <ac:spMkLst>
            <pc:docMk/>
            <pc:sldMk cId="4157784943" sldId="312"/>
            <ac:spMk id="3" creationId="{9483B97C-16C3-DA56-E787-ECCEC7DDE924}"/>
          </ac:spMkLst>
        </pc:spChg>
        <pc:spChg chg="add del">
          <ac:chgData name="吴 义恒" userId="cf4f4e1923006a60" providerId="LiveId" clId="{9B6BA6ED-26EA-4B6D-B7DC-F241589E6423}" dt="2022-11-25T13:58:38.857" v="1931" actId="478"/>
          <ac:spMkLst>
            <pc:docMk/>
            <pc:sldMk cId="4157784943" sldId="312"/>
            <ac:spMk id="4" creationId="{51290868-FD76-92F3-85DD-613F9FA8A66C}"/>
          </ac:spMkLst>
        </pc:spChg>
        <pc:spChg chg="del">
          <ac:chgData name="吴 义恒" userId="cf4f4e1923006a60" providerId="LiveId" clId="{9B6BA6ED-26EA-4B6D-B7DC-F241589E6423}" dt="2022-11-25T13:58:29.412" v="1922" actId="478"/>
          <ac:spMkLst>
            <pc:docMk/>
            <pc:sldMk cId="4157784943" sldId="312"/>
            <ac:spMk id="9" creationId="{A850077C-E53B-272E-D91C-DA076EA02A88}"/>
          </ac:spMkLst>
        </pc:spChg>
        <pc:spChg chg="del">
          <ac:chgData name="吴 义恒" userId="cf4f4e1923006a60" providerId="LiveId" clId="{9B6BA6ED-26EA-4B6D-B7DC-F241589E6423}" dt="2022-11-25T13:58:32.350" v="1926" actId="478"/>
          <ac:spMkLst>
            <pc:docMk/>
            <pc:sldMk cId="4157784943" sldId="312"/>
            <ac:spMk id="18" creationId="{03CC101C-2E05-2688-BABA-03DDD7722AA8}"/>
          </ac:spMkLst>
        </pc:spChg>
        <pc:spChg chg="del">
          <ac:chgData name="吴 义恒" userId="cf4f4e1923006a60" providerId="LiveId" clId="{9B6BA6ED-26EA-4B6D-B7DC-F241589E6423}" dt="2022-11-25T13:58:31.140" v="1924" actId="478"/>
          <ac:spMkLst>
            <pc:docMk/>
            <pc:sldMk cId="4157784943" sldId="312"/>
            <ac:spMk id="22" creationId="{FBC9A44F-CB12-2E88-55E5-8759FFF99D2E}"/>
          </ac:spMkLst>
        </pc:spChg>
        <pc:picChg chg="add mod">
          <ac:chgData name="吴 义恒" userId="cf4f4e1923006a60" providerId="LiveId" clId="{9B6BA6ED-26EA-4B6D-B7DC-F241589E6423}" dt="2022-11-25T14:00:58.386" v="2034" actId="1076"/>
          <ac:picMkLst>
            <pc:docMk/>
            <pc:sldMk cId="4157784943" sldId="312"/>
            <ac:picMk id="6" creationId="{FDF1FF3B-2A56-4D1F-54C4-18C379B7A6DD}"/>
          </ac:picMkLst>
        </pc:picChg>
        <pc:picChg chg="add mod">
          <ac:chgData name="吴 义恒" userId="cf4f4e1923006a60" providerId="LiveId" clId="{9B6BA6ED-26EA-4B6D-B7DC-F241589E6423}" dt="2022-11-25T14:00:56.540" v="2033" actId="1076"/>
          <ac:picMkLst>
            <pc:docMk/>
            <pc:sldMk cId="4157784943" sldId="312"/>
            <ac:picMk id="7" creationId="{16B2985B-A96B-7CE1-EB99-267F6878F2E2}"/>
          </ac:picMkLst>
        </pc:picChg>
        <pc:picChg chg="add del mod">
          <ac:chgData name="吴 义恒" userId="cf4f4e1923006a60" providerId="LiveId" clId="{9B6BA6ED-26EA-4B6D-B7DC-F241589E6423}" dt="2022-11-25T14:00:50.035" v="2028" actId="14100"/>
          <ac:picMkLst>
            <pc:docMk/>
            <pc:sldMk cId="4157784943" sldId="312"/>
            <ac:picMk id="16" creationId="{0E312AA2-B3FF-C7DE-057E-3CC3C5210CDF}"/>
          </ac:picMkLst>
        </pc:picChg>
        <pc:cxnChg chg="del">
          <ac:chgData name="吴 义恒" userId="cf4f4e1923006a60" providerId="LiveId" clId="{9B6BA6ED-26EA-4B6D-B7DC-F241589E6423}" dt="2022-11-25T13:58:30.425" v="1923" actId="478"/>
          <ac:cxnSpMkLst>
            <pc:docMk/>
            <pc:sldMk cId="4157784943" sldId="312"/>
            <ac:cxnSpMk id="5" creationId="{47E164AA-0903-B548-91C0-AE149124956F}"/>
          </ac:cxnSpMkLst>
        </pc:cxnChg>
        <pc:cxnChg chg="del">
          <ac:chgData name="吴 义恒" userId="cf4f4e1923006a60" providerId="LiveId" clId="{9B6BA6ED-26EA-4B6D-B7DC-F241589E6423}" dt="2022-11-25T13:58:31.742" v="1925" actId="478"/>
          <ac:cxnSpMkLst>
            <pc:docMk/>
            <pc:sldMk cId="4157784943" sldId="312"/>
            <ac:cxnSpMk id="20" creationId="{DDA62A0C-E858-2239-E22A-CBCE0D10D581}"/>
          </ac:cxnSpMkLst>
        </pc:cxnChg>
      </pc:sldChg>
      <pc:sldChg chg="addSp modSp add mod">
        <pc:chgData name="吴 义恒" userId="cf4f4e1923006a60" providerId="LiveId" clId="{9B6BA6ED-26EA-4B6D-B7DC-F241589E6423}" dt="2022-11-25T14:03:00.264" v="2104" actId="14100"/>
        <pc:sldMkLst>
          <pc:docMk/>
          <pc:sldMk cId="2604393373" sldId="313"/>
        </pc:sldMkLst>
        <pc:spChg chg="add mod">
          <ac:chgData name="吴 义恒" userId="cf4f4e1923006a60" providerId="LiveId" clId="{9B6BA6ED-26EA-4B6D-B7DC-F241589E6423}" dt="2022-11-25T14:03:00.264" v="2104" actId="14100"/>
          <ac:spMkLst>
            <pc:docMk/>
            <pc:sldMk cId="2604393373" sldId="313"/>
            <ac:spMk id="4" creationId="{7B943BC1-533F-AE79-47C8-1A00407045AD}"/>
          </ac:spMkLst>
        </pc:spChg>
      </pc:sldChg>
      <pc:sldChg chg="modSp add mod">
        <pc:chgData name="吴 义恒" userId="cf4f4e1923006a60" providerId="LiveId" clId="{9B6BA6ED-26EA-4B6D-B7DC-F241589E6423}" dt="2022-11-25T14:03:30.932" v="2158" actId="20577"/>
        <pc:sldMkLst>
          <pc:docMk/>
          <pc:sldMk cId="2436010166" sldId="314"/>
        </pc:sldMkLst>
        <pc:spChg chg="mod">
          <ac:chgData name="吴 义恒" userId="cf4f4e1923006a60" providerId="LiveId" clId="{9B6BA6ED-26EA-4B6D-B7DC-F241589E6423}" dt="2022-11-25T14:03:30.932" v="2158" actId="20577"/>
          <ac:spMkLst>
            <pc:docMk/>
            <pc:sldMk cId="2436010166" sldId="314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9B6BA6ED-26EA-4B6D-B7DC-F241589E6423}" dt="2022-11-25T14:08:03.565" v="2287" actId="1076"/>
        <pc:sldMkLst>
          <pc:docMk/>
          <pc:sldMk cId="2943830576" sldId="315"/>
        </pc:sldMkLst>
        <pc:spChg chg="mod">
          <ac:chgData name="吴 义恒" userId="cf4f4e1923006a60" providerId="LiveId" clId="{9B6BA6ED-26EA-4B6D-B7DC-F241589E6423}" dt="2022-11-25T14:04:50.913" v="2182"/>
          <ac:spMkLst>
            <pc:docMk/>
            <pc:sldMk cId="2943830576" sldId="315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14:05:42.776" v="2267" actId="5793"/>
          <ac:spMkLst>
            <pc:docMk/>
            <pc:sldMk cId="2943830576" sldId="315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14:03:42.286" v="2162" actId="478"/>
          <ac:spMkLst>
            <pc:docMk/>
            <pc:sldMk cId="2943830576" sldId="315"/>
            <ac:spMk id="4" creationId="{7B943BC1-533F-AE79-47C8-1A00407045AD}"/>
          </ac:spMkLst>
        </pc:spChg>
        <pc:spChg chg="add mod">
          <ac:chgData name="吴 义恒" userId="cf4f4e1923006a60" providerId="LiveId" clId="{9B6BA6ED-26EA-4B6D-B7DC-F241589E6423}" dt="2022-11-25T14:07:59.630" v="2286" actId="1076"/>
          <ac:spMkLst>
            <pc:docMk/>
            <pc:sldMk cId="2943830576" sldId="315"/>
            <ac:spMk id="11" creationId="{EB8B9CCF-23A1-761B-8770-CB3F0B73A0B1}"/>
          </ac:spMkLst>
        </pc:spChg>
        <pc:picChg chg="del">
          <ac:chgData name="吴 义恒" userId="cf4f4e1923006a60" providerId="LiveId" clId="{9B6BA6ED-26EA-4B6D-B7DC-F241589E6423}" dt="2022-11-25T14:03:40.559" v="2160" actId="478"/>
          <ac:picMkLst>
            <pc:docMk/>
            <pc:sldMk cId="2943830576" sldId="315"/>
            <ac:picMk id="6" creationId="{FDF1FF3B-2A56-4D1F-54C4-18C379B7A6DD}"/>
          </ac:picMkLst>
        </pc:picChg>
        <pc:picChg chg="del">
          <ac:chgData name="吴 义恒" userId="cf4f4e1923006a60" providerId="LiveId" clId="{9B6BA6ED-26EA-4B6D-B7DC-F241589E6423}" dt="2022-11-25T14:03:41.092" v="2161" actId="478"/>
          <ac:picMkLst>
            <pc:docMk/>
            <pc:sldMk cId="2943830576" sldId="315"/>
            <ac:picMk id="7" creationId="{16B2985B-A96B-7CE1-EB99-267F6878F2E2}"/>
          </ac:picMkLst>
        </pc:picChg>
        <pc:picChg chg="add mod">
          <ac:chgData name="吴 义恒" userId="cf4f4e1923006a60" providerId="LiveId" clId="{9B6BA6ED-26EA-4B6D-B7DC-F241589E6423}" dt="2022-11-25T14:08:03.565" v="2287" actId="1076"/>
          <ac:picMkLst>
            <pc:docMk/>
            <pc:sldMk cId="2943830576" sldId="315"/>
            <ac:picMk id="8" creationId="{0DC397EE-BCA2-28ED-B7AC-53085F7F34F1}"/>
          </ac:picMkLst>
        </pc:picChg>
        <pc:picChg chg="add mod">
          <ac:chgData name="吴 义恒" userId="cf4f4e1923006a60" providerId="LiveId" clId="{9B6BA6ED-26EA-4B6D-B7DC-F241589E6423}" dt="2022-11-25T14:07:59.630" v="2286" actId="1076"/>
          <ac:picMkLst>
            <pc:docMk/>
            <pc:sldMk cId="2943830576" sldId="315"/>
            <ac:picMk id="10" creationId="{9DF3B5EA-67EA-EAE6-A5E1-34A27647BCCF}"/>
          </ac:picMkLst>
        </pc:picChg>
        <pc:picChg chg="del">
          <ac:chgData name="吴 义恒" userId="cf4f4e1923006a60" providerId="LiveId" clId="{9B6BA6ED-26EA-4B6D-B7DC-F241589E6423}" dt="2022-11-25T14:03:44.118" v="2163" actId="478"/>
          <ac:picMkLst>
            <pc:docMk/>
            <pc:sldMk cId="2943830576" sldId="315"/>
            <ac:picMk id="16" creationId="{0E312AA2-B3FF-C7DE-057E-3CC3C5210CDF}"/>
          </ac:picMkLst>
        </pc:picChg>
      </pc:sldChg>
      <pc:sldChg chg="addSp delSp modSp add mod">
        <pc:chgData name="吴 义恒" userId="cf4f4e1923006a60" providerId="LiveId" clId="{9B6BA6ED-26EA-4B6D-B7DC-F241589E6423}" dt="2022-11-25T14:13:29.569" v="2620" actId="20577"/>
        <pc:sldMkLst>
          <pc:docMk/>
          <pc:sldMk cId="1418601668" sldId="316"/>
        </pc:sldMkLst>
        <pc:spChg chg="mod">
          <ac:chgData name="吴 义恒" userId="cf4f4e1923006a60" providerId="LiveId" clId="{9B6BA6ED-26EA-4B6D-B7DC-F241589E6423}" dt="2022-11-25T14:13:29.569" v="2620" actId="20577"/>
          <ac:spMkLst>
            <pc:docMk/>
            <pc:sldMk cId="1418601668" sldId="316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14:08:10.621" v="2289" actId="478"/>
          <ac:spMkLst>
            <pc:docMk/>
            <pc:sldMk cId="1418601668" sldId="316"/>
            <ac:spMk id="11" creationId="{EB8B9CCF-23A1-761B-8770-CB3F0B73A0B1}"/>
          </ac:spMkLst>
        </pc:spChg>
        <pc:picChg chg="add mod">
          <ac:chgData name="吴 义恒" userId="cf4f4e1923006a60" providerId="LiveId" clId="{9B6BA6ED-26EA-4B6D-B7DC-F241589E6423}" dt="2022-11-25T14:10:53.527" v="2394" actId="14100"/>
          <ac:picMkLst>
            <pc:docMk/>
            <pc:sldMk cId="1418601668" sldId="316"/>
            <ac:picMk id="4" creationId="{339F7766-45A7-EF01-6C3A-8AEBCD5CE422}"/>
          </ac:picMkLst>
        </pc:picChg>
        <pc:picChg chg="del">
          <ac:chgData name="吴 义恒" userId="cf4f4e1923006a60" providerId="LiveId" clId="{9B6BA6ED-26EA-4B6D-B7DC-F241589E6423}" dt="2022-11-25T14:08:11.890" v="2291" actId="478"/>
          <ac:picMkLst>
            <pc:docMk/>
            <pc:sldMk cId="1418601668" sldId="316"/>
            <ac:picMk id="8" creationId="{0DC397EE-BCA2-28ED-B7AC-53085F7F34F1}"/>
          </ac:picMkLst>
        </pc:picChg>
        <pc:picChg chg="del">
          <ac:chgData name="吴 义恒" userId="cf4f4e1923006a60" providerId="LiveId" clId="{9B6BA6ED-26EA-4B6D-B7DC-F241589E6423}" dt="2022-11-25T14:08:11.349" v="2290" actId="478"/>
          <ac:picMkLst>
            <pc:docMk/>
            <pc:sldMk cId="1418601668" sldId="316"/>
            <ac:picMk id="10" creationId="{9DF3B5EA-67EA-EAE6-A5E1-34A27647BCCF}"/>
          </ac:picMkLst>
        </pc:picChg>
      </pc:sldChg>
      <pc:sldChg chg="addSp delSp modSp add mod">
        <pc:chgData name="吴 义恒" userId="cf4f4e1923006a60" providerId="LiveId" clId="{9B6BA6ED-26EA-4B6D-B7DC-F241589E6423}" dt="2022-11-25T14:23:06.608" v="3289" actId="478"/>
        <pc:sldMkLst>
          <pc:docMk/>
          <pc:sldMk cId="622318383" sldId="317"/>
        </pc:sldMkLst>
        <pc:spChg chg="mod">
          <ac:chgData name="吴 义恒" userId="cf4f4e1923006a60" providerId="LiveId" clId="{9B6BA6ED-26EA-4B6D-B7DC-F241589E6423}" dt="2022-11-25T14:20:19.482" v="3085"/>
          <ac:spMkLst>
            <pc:docMk/>
            <pc:sldMk cId="622318383" sldId="317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14:23:06.608" v="3289" actId="478"/>
          <ac:spMkLst>
            <pc:docMk/>
            <pc:sldMk cId="622318383" sldId="317"/>
            <ac:spMk id="5" creationId="{0DAA20A5-D226-41E8-1294-F09C2B9005E4}"/>
          </ac:spMkLst>
        </pc:spChg>
      </pc:sldChg>
      <pc:sldChg chg="addSp modSp add mod">
        <pc:chgData name="吴 义恒" userId="cf4f4e1923006a60" providerId="LiveId" clId="{9B6BA6ED-26EA-4B6D-B7DC-F241589E6423}" dt="2022-11-25T14:23:22.192" v="3300" actId="20577"/>
        <pc:sldMkLst>
          <pc:docMk/>
          <pc:sldMk cId="2441427369" sldId="318"/>
        </pc:sldMkLst>
        <pc:spChg chg="mod">
          <ac:chgData name="吴 义恒" userId="cf4f4e1923006a60" providerId="LiveId" clId="{9B6BA6ED-26EA-4B6D-B7DC-F241589E6423}" dt="2022-11-25T14:23:22.192" v="3300" actId="20577"/>
          <ac:spMkLst>
            <pc:docMk/>
            <pc:sldMk cId="2441427369" sldId="318"/>
            <ac:spMk id="3" creationId="{9483B97C-16C3-DA56-E787-ECCEC7DDE924}"/>
          </ac:spMkLst>
        </pc:spChg>
        <pc:spChg chg="add mod">
          <ac:chgData name="吴 义恒" userId="cf4f4e1923006a60" providerId="LiveId" clId="{9B6BA6ED-26EA-4B6D-B7DC-F241589E6423}" dt="2022-11-25T14:23:11.765" v="3290"/>
          <ac:spMkLst>
            <pc:docMk/>
            <pc:sldMk cId="2441427369" sldId="318"/>
            <ac:spMk id="5" creationId="{754534E9-C539-2E98-24E1-B3A3BEF4A14E}"/>
          </ac:spMkLst>
        </pc:spChg>
      </pc:sldChg>
      <pc:sldChg chg="modSp add del mod">
        <pc:chgData name="吴 义恒" userId="cf4f4e1923006a60" providerId="LiveId" clId="{9B6BA6ED-26EA-4B6D-B7DC-F241589E6423}" dt="2022-11-25T14:14:53.566" v="2751" actId="47"/>
        <pc:sldMkLst>
          <pc:docMk/>
          <pc:sldMk cId="2578897344" sldId="318"/>
        </pc:sldMkLst>
        <pc:spChg chg="mod">
          <ac:chgData name="吴 义恒" userId="cf4f4e1923006a60" providerId="LiveId" clId="{9B6BA6ED-26EA-4B6D-B7DC-F241589E6423}" dt="2022-11-25T14:13:51.893" v="2647" actId="20577"/>
          <ac:spMkLst>
            <pc:docMk/>
            <pc:sldMk cId="2578897344" sldId="318"/>
            <ac:spMk id="3" creationId="{9483B97C-16C3-DA56-E787-ECCEC7DDE924}"/>
          </ac:spMkLst>
        </pc:spChg>
      </pc:sldChg>
      <pc:sldChg chg="addSp modSp add mod">
        <pc:chgData name="吴 义恒" userId="cf4f4e1923006a60" providerId="LiveId" clId="{9B6BA6ED-26EA-4B6D-B7DC-F241589E6423}" dt="2022-11-25T14:25:29.353" v="3365" actId="207"/>
        <pc:sldMkLst>
          <pc:docMk/>
          <pc:sldMk cId="4206277126" sldId="319"/>
        </pc:sldMkLst>
        <pc:spChg chg="mod">
          <ac:chgData name="吴 义恒" userId="cf4f4e1923006a60" providerId="LiveId" clId="{9B6BA6ED-26EA-4B6D-B7DC-F241589E6423}" dt="2022-11-25T14:24:54.661" v="3357" actId="20577"/>
          <ac:spMkLst>
            <pc:docMk/>
            <pc:sldMk cId="4206277126" sldId="319"/>
            <ac:spMk id="3" creationId="{9483B97C-16C3-DA56-E787-ECCEC7DDE924}"/>
          </ac:spMkLst>
        </pc:spChg>
        <pc:spChg chg="add mod">
          <ac:chgData name="吴 义恒" userId="cf4f4e1923006a60" providerId="LiveId" clId="{9B6BA6ED-26EA-4B6D-B7DC-F241589E6423}" dt="2022-11-25T14:25:27.600" v="3364" actId="207"/>
          <ac:spMkLst>
            <pc:docMk/>
            <pc:sldMk cId="4206277126" sldId="319"/>
            <ac:spMk id="5" creationId="{B004994D-5C85-867C-87B4-7CD23D5EC3C6}"/>
          </ac:spMkLst>
        </pc:spChg>
        <pc:spChg chg="add mod">
          <ac:chgData name="吴 义恒" userId="cf4f4e1923006a60" providerId="LiveId" clId="{9B6BA6ED-26EA-4B6D-B7DC-F241589E6423}" dt="2022-11-25T14:25:29.353" v="3365" actId="207"/>
          <ac:spMkLst>
            <pc:docMk/>
            <pc:sldMk cId="4206277126" sldId="319"/>
            <ac:spMk id="6" creationId="{059563D1-2DF3-D07D-74C0-A5B7503802BE}"/>
          </ac:spMkLst>
        </pc:spChg>
      </pc:sldChg>
      <pc:sldChg chg="add">
        <pc:chgData name="吴 义恒" userId="cf4f4e1923006a60" providerId="LiveId" clId="{9B6BA6ED-26EA-4B6D-B7DC-F241589E6423}" dt="2022-11-25T14:23:04.121" v="3288"/>
        <pc:sldMkLst>
          <pc:docMk/>
          <pc:sldMk cId="795291139" sldId="320"/>
        </pc:sldMkLst>
      </pc:sldChg>
      <pc:sldChg chg="addSp delSp modSp add mod">
        <pc:chgData name="吴 义恒" userId="cf4f4e1923006a60" providerId="LiveId" clId="{9B6BA6ED-26EA-4B6D-B7DC-F241589E6423}" dt="2022-11-25T14:29:54.356" v="3421" actId="478"/>
        <pc:sldMkLst>
          <pc:docMk/>
          <pc:sldMk cId="2473055886" sldId="321"/>
        </pc:sldMkLst>
        <pc:spChg chg="add del">
          <ac:chgData name="吴 义恒" userId="cf4f4e1923006a60" providerId="LiveId" clId="{9B6BA6ED-26EA-4B6D-B7DC-F241589E6423}" dt="2022-11-25T14:29:53.545" v="3418" actId="478"/>
          <ac:spMkLst>
            <pc:docMk/>
            <pc:sldMk cId="2473055886" sldId="321"/>
            <ac:spMk id="5" creationId="{B004994D-5C85-867C-87B4-7CD23D5EC3C6}"/>
          </ac:spMkLst>
        </pc:spChg>
        <pc:spChg chg="add del mod">
          <ac:chgData name="吴 义恒" userId="cf4f4e1923006a60" providerId="LiveId" clId="{9B6BA6ED-26EA-4B6D-B7DC-F241589E6423}" dt="2022-11-25T14:29:54.356" v="3421" actId="478"/>
          <ac:spMkLst>
            <pc:docMk/>
            <pc:sldMk cId="2473055886" sldId="321"/>
            <ac:spMk id="7" creationId="{03D71542-4060-9F4D-3582-4ABC775D46A8}"/>
          </ac:spMkLst>
        </pc:spChg>
        <pc:cxnChg chg="add del mod">
          <ac:chgData name="吴 义恒" userId="cf4f4e1923006a60" providerId="LiveId" clId="{9B6BA6ED-26EA-4B6D-B7DC-F241589E6423}" dt="2022-11-25T14:29:54.030" v="3420" actId="478"/>
          <ac:cxnSpMkLst>
            <pc:docMk/>
            <pc:sldMk cId="2473055886" sldId="321"/>
            <ac:cxnSpMk id="8" creationId="{DAE2E136-533D-1F8E-FA4E-3AA31471D65B}"/>
          </ac:cxnSpMkLst>
        </pc:cxnChg>
        <pc:cxnChg chg="add del mod">
          <ac:chgData name="吴 义恒" userId="cf4f4e1923006a60" providerId="LiveId" clId="{9B6BA6ED-26EA-4B6D-B7DC-F241589E6423}" dt="2022-11-25T14:29:53.710" v="3419" actId="478"/>
          <ac:cxnSpMkLst>
            <pc:docMk/>
            <pc:sldMk cId="2473055886" sldId="321"/>
            <ac:cxnSpMk id="10" creationId="{E27B2C71-0BF0-2D76-5D18-3D4ADEDD259E}"/>
          </ac:cxnSpMkLst>
        </pc:cxnChg>
      </pc:sldChg>
      <pc:sldChg chg="addSp delSp modSp add del mod">
        <pc:chgData name="吴 义恒" userId="cf4f4e1923006a60" providerId="LiveId" clId="{9B6BA6ED-26EA-4B6D-B7DC-F241589E6423}" dt="2022-11-25T14:33:25.136" v="3647" actId="47"/>
        <pc:sldMkLst>
          <pc:docMk/>
          <pc:sldMk cId="473501263" sldId="322"/>
        </pc:sldMkLst>
        <pc:spChg chg="mod">
          <ac:chgData name="吴 义恒" userId="cf4f4e1923006a60" providerId="LiveId" clId="{9B6BA6ED-26EA-4B6D-B7DC-F241589E6423}" dt="2022-11-25T14:32:32.533" v="3556" actId="20577"/>
          <ac:spMkLst>
            <pc:docMk/>
            <pc:sldMk cId="473501263" sldId="322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14:30:08.062" v="3428" actId="478"/>
          <ac:spMkLst>
            <pc:docMk/>
            <pc:sldMk cId="473501263" sldId="322"/>
            <ac:spMk id="5" creationId="{B004994D-5C85-867C-87B4-7CD23D5EC3C6}"/>
          </ac:spMkLst>
        </pc:spChg>
        <pc:spChg chg="del">
          <ac:chgData name="吴 义恒" userId="cf4f4e1923006a60" providerId="LiveId" clId="{9B6BA6ED-26EA-4B6D-B7DC-F241589E6423}" dt="2022-11-25T14:30:08.845" v="3429" actId="478"/>
          <ac:spMkLst>
            <pc:docMk/>
            <pc:sldMk cId="473501263" sldId="322"/>
            <ac:spMk id="6" creationId="{059563D1-2DF3-D07D-74C0-A5B7503802BE}"/>
          </ac:spMkLst>
        </pc:spChg>
        <pc:spChg chg="del">
          <ac:chgData name="吴 义恒" userId="cf4f4e1923006a60" providerId="LiveId" clId="{9B6BA6ED-26EA-4B6D-B7DC-F241589E6423}" dt="2022-11-25T14:30:06.194" v="3425" actId="478"/>
          <ac:spMkLst>
            <pc:docMk/>
            <pc:sldMk cId="473501263" sldId="322"/>
            <ac:spMk id="7" creationId="{03D71542-4060-9F4D-3582-4ABC775D46A8}"/>
          </ac:spMkLst>
        </pc:spChg>
        <pc:spChg chg="add mod">
          <ac:chgData name="吴 义恒" userId="cf4f4e1923006a60" providerId="LiveId" clId="{9B6BA6ED-26EA-4B6D-B7DC-F241589E6423}" dt="2022-11-25T14:32:41.733" v="3559" actId="1076"/>
          <ac:spMkLst>
            <pc:docMk/>
            <pc:sldMk cId="473501263" sldId="322"/>
            <ac:spMk id="9" creationId="{AED06881-79CE-57CE-E1FD-7CAB08C445AF}"/>
          </ac:spMkLst>
        </pc:spChg>
        <pc:spChg chg="add mod">
          <ac:chgData name="吴 义恒" userId="cf4f4e1923006a60" providerId="LiveId" clId="{9B6BA6ED-26EA-4B6D-B7DC-F241589E6423}" dt="2022-11-25T14:32:41.733" v="3559" actId="1076"/>
          <ac:spMkLst>
            <pc:docMk/>
            <pc:sldMk cId="473501263" sldId="322"/>
            <ac:spMk id="11" creationId="{C56357FE-D590-40F6-38A8-5D8F2165BC99}"/>
          </ac:spMkLst>
        </pc:spChg>
        <pc:spChg chg="add mod">
          <ac:chgData name="吴 义恒" userId="cf4f4e1923006a60" providerId="LiveId" clId="{9B6BA6ED-26EA-4B6D-B7DC-F241589E6423}" dt="2022-11-25T14:32:41.733" v="3559" actId="1076"/>
          <ac:spMkLst>
            <pc:docMk/>
            <pc:sldMk cId="473501263" sldId="322"/>
            <ac:spMk id="12" creationId="{0A17763A-3B77-D35E-0239-134A02388065}"/>
          </ac:spMkLst>
        </pc:spChg>
        <pc:picChg chg="del">
          <ac:chgData name="吴 义恒" userId="cf4f4e1923006a60" providerId="LiveId" clId="{9B6BA6ED-26EA-4B6D-B7DC-F241589E6423}" dt="2022-11-25T14:30:16.410" v="3431" actId="478"/>
          <ac:picMkLst>
            <pc:docMk/>
            <pc:sldMk cId="473501263" sldId="322"/>
            <ac:picMk id="4" creationId="{339F7766-45A7-EF01-6C3A-8AEBCD5CE422}"/>
          </ac:picMkLst>
        </pc:picChg>
        <pc:cxnChg chg="del">
          <ac:chgData name="吴 义恒" userId="cf4f4e1923006a60" providerId="LiveId" clId="{9B6BA6ED-26EA-4B6D-B7DC-F241589E6423}" dt="2022-11-25T14:30:06.951" v="3426" actId="478"/>
          <ac:cxnSpMkLst>
            <pc:docMk/>
            <pc:sldMk cId="473501263" sldId="322"/>
            <ac:cxnSpMk id="8" creationId="{DAE2E136-533D-1F8E-FA4E-3AA31471D65B}"/>
          </ac:cxnSpMkLst>
        </pc:cxnChg>
        <pc:cxnChg chg="del">
          <ac:chgData name="吴 义恒" userId="cf4f4e1923006a60" providerId="LiveId" clId="{9B6BA6ED-26EA-4B6D-B7DC-F241589E6423}" dt="2022-11-25T14:30:07.487" v="3427" actId="478"/>
          <ac:cxnSpMkLst>
            <pc:docMk/>
            <pc:sldMk cId="473501263" sldId="322"/>
            <ac:cxnSpMk id="10" creationId="{E27B2C71-0BF0-2D76-5D18-3D4ADEDD259E}"/>
          </ac:cxnSpMkLst>
        </pc:cxnChg>
      </pc:sldChg>
      <pc:sldChg chg="add del">
        <pc:chgData name="吴 义恒" userId="cf4f4e1923006a60" providerId="LiveId" clId="{9B6BA6ED-26EA-4B6D-B7DC-F241589E6423}" dt="2022-11-25T14:29:59.054" v="3423" actId="2890"/>
        <pc:sldMkLst>
          <pc:docMk/>
          <pc:sldMk cId="1844631749" sldId="322"/>
        </pc:sldMkLst>
      </pc:sldChg>
      <pc:sldChg chg="add del">
        <pc:chgData name="吴 义恒" userId="cf4f4e1923006a60" providerId="LiveId" clId="{9B6BA6ED-26EA-4B6D-B7DC-F241589E6423}" dt="2022-11-25T14:32:11.802" v="3552" actId="47"/>
        <pc:sldMkLst>
          <pc:docMk/>
          <pc:sldMk cId="2094035389" sldId="323"/>
        </pc:sldMkLst>
      </pc:sldChg>
      <pc:sldChg chg="addSp modSp add mod">
        <pc:chgData name="吴 义恒" userId="cf4f4e1923006a60" providerId="LiveId" clId="{9B6BA6ED-26EA-4B6D-B7DC-F241589E6423}" dt="2022-11-25T14:35:38.883" v="3720" actId="207"/>
        <pc:sldMkLst>
          <pc:docMk/>
          <pc:sldMk cId="2259769512" sldId="323"/>
        </pc:sldMkLst>
        <pc:spChg chg="mod">
          <ac:chgData name="吴 义恒" userId="cf4f4e1923006a60" providerId="LiveId" clId="{9B6BA6ED-26EA-4B6D-B7DC-F241589E6423}" dt="2022-11-25T14:35:38.883" v="3720" actId="207"/>
          <ac:spMkLst>
            <pc:docMk/>
            <pc:sldMk cId="2259769512" sldId="323"/>
            <ac:spMk id="3" creationId="{9483B97C-16C3-DA56-E787-ECCEC7DDE924}"/>
          </ac:spMkLst>
        </pc:spChg>
        <pc:spChg chg="add mod">
          <ac:chgData name="吴 义恒" userId="cf4f4e1923006a60" providerId="LiveId" clId="{9B6BA6ED-26EA-4B6D-B7DC-F241589E6423}" dt="2022-11-25T14:34:19.667" v="3671" actId="14100"/>
          <ac:spMkLst>
            <pc:docMk/>
            <pc:sldMk cId="2259769512" sldId="323"/>
            <ac:spMk id="4" creationId="{AF75C97B-635B-02B4-D19F-B1B7D20065D8}"/>
          </ac:spMkLst>
        </pc:spChg>
        <pc:spChg chg="add mod">
          <ac:chgData name="吴 义恒" userId="cf4f4e1923006a60" providerId="LiveId" clId="{9B6BA6ED-26EA-4B6D-B7DC-F241589E6423}" dt="2022-11-25T14:34:23.212" v="3673" actId="1076"/>
          <ac:spMkLst>
            <pc:docMk/>
            <pc:sldMk cId="2259769512" sldId="323"/>
            <ac:spMk id="5" creationId="{BC3FA68E-39A2-B61A-0407-204A9B421161}"/>
          </ac:spMkLst>
        </pc:spChg>
        <pc:spChg chg="mod">
          <ac:chgData name="吴 义恒" userId="cf4f4e1923006a60" providerId="LiveId" clId="{9B6BA6ED-26EA-4B6D-B7DC-F241589E6423}" dt="2022-11-25T14:34:16.456" v="3670" actId="20577"/>
          <ac:spMkLst>
            <pc:docMk/>
            <pc:sldMk cId="2259769512" sldId="323"/>
            <ac:spMk id="9" creationId="{AED06881-79CE-57CE-E1FD-7CAB08C445AF}"/>
          </ac:spMkLst>
        </pc:spChg>
        <pc:spChg chg="mod">
          <ac:chgData name="吴 义恒" userId="cf4f4e1923006a60" providerId="LiveId" clId="{9B6BA6ED-26EA-4B6D-B7DC-F241589E6423}" dt="2022-11-25T14:33:21.820" v="3646" actId="1076"/>
          <ac:spMkLst>
            <pc:docMk/>
            <pc:sldMk cId="2259769512" sldId="323"/>
            <ac:spMk id="11" creationId="{C56357FE-D590-40F6-38A8-5D8F2165BC99}"/>
          </ac:spMkLst>
        </pc:spChg>
        <pc:spChg chg="mod">
          <ac:chgData name="吴 义恒" userId="cf4f4e1923006a60" providerId="LiveId" clId="{9B6BA6ED-26EA-4B6D-B7DC-F241589E6423}" dt="2022-11-25T14:33:21.820" v="3646" actId="1076"/>
          <ac:spMkLst>
            <pc:docMk/>
            <pc:sldMk cId="2259769512" sldId="323"/>
            <ac:spMk id="12" creationId="{0A17763A-3B77-D35E-0239-134A02388065}"/>
          </ac:spMkLst>
        </pc:spChg>
      </pc:sldChg>
      <pc:sldChg chg="addSp modSp add mod">
        <pc:chgData name="吴 义恒" userId="cf4f4e1923006a60" providerId="LiveId" clId="{9B6BA6ED-26EA-4B6D-B7DC-F241589E6423}" dt="2022-11-25T14:54:47.738" v="4603"/>
        <pc:sldMkLst>
          <pc:docMk/>
          <pc:sldMk cId="1397172890" sldId="324"/>
        </pc:sldMkLst>
        <pc:spChg chg="mod">
          <ac:chgData name="吴 义恒" userId="cf4f4e1923006a60" providerId="LiveId" clId="{9B6BA6ED-26EA-4B6D-B7DC-F241589E6423}" dt="2022-11-25T14:37:34.163" v="3871" actId="20577"/>
          <ac:spMkLst>
            <pc:docMk/>
            <pc:sldMk cId="1397172890" sldId="324"/>
            <ac:spMk id="3" creationId="{9483B97C-16C3-DA56-E787-ECCEC7DDE924}"/>
          </ac:spMkLst>
        </pc:spChg>
        <pc:spChg chg="add mod">
          <ac:chgData name="吴 义恒" userId="cf4f4e1923006a60" providerId="LiveId" clId="{9B6BA6ED-26EA-4B6D-B7DC-F241589E6423}" dt="2022-11-25T14:54:47.738" v="4603"/>
          <ac:spMkLst>
            <pc:docMk/>
            <pc:sldMk cId="1397172890" sldId="324"/>
            <ac:spMk id="6" creationId="{0BC9A9D4-E276-20FC-D0EF-CD74C95754D4}"/>
          </ac:spMkLst>
        </pc:spChg>
      </pc:sldChg>
      <pc:sldChg chg="modSp add mod">
        <pc:chgData name="吴 义恒" userId="cf4f4e1923006a60" providerId="LiveId" clId="{9B6BA6ED-26EA-4B6D-B7DC-F241589E6423}" dt="2022-11-25T14:39:53.979" v="4050" actId="20577"/>
        <pc:sldMkLst>
          <pc:docMk/>
          <pc:sldMk cId="437905783" sldId="325"/>
        </pc:sldMkLst>
        <pc:spChg chg="mod">
          <ac:chgData name="吴 义恒" userId="cf4f4e1923006a60" providerId="LiveId" clId="{9B6BA6ED-26EA-4B6D-B7DC-F241589E6423}" dt="2022-11-25T14:39:53.979" v="4050" actId="20577"/>
          <ac:spMkLst>
            <pc:docMk/>
            <pc:sldMk cId="437905783" sldId="325"/>
            <ac:spMk id="2" creationId="{7BA2DFE5-9F99-27BF-D434-83399894D5CB}"/>
          </ac:spMkLst>
        </pc:spChg>
      </pc:sldChg>
      <pc:sldChg chg="addSp delSp modSp add mod">
        <pc:chgData name="吴 义恒" userId="cf4f4e1923006a60" providerId="LiveId" clId="{9B6BA6ED-26EA-4B6D-B7DC-F241589E6423}" dt="2022-11-25T14:54:49.378" v="4604"/>
        <pc:sldMkLst>
          <pc:docMk/>
          <pc:sldMk cId="2687523743" sldId="326"/>
        </pc:sldMkLst>
        <pc:spChg chg="mod">
          <ac:chgData name="吴 义恒" userId="cf4f4e1923006a60" providerId="LiveId" clId="{9B6BA6ED-26EA-4B6D-B7DC-F241589E6423}" dt="2022-11-25T14:39:29.711" v="3975" actId="20577"/>
          <ac:spMkLst>
            <pc:docMk/>
            <pc:sldMk cId="2687523743" sldId="326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14:53:02.706" v="4437" actId="478"/>
          <ac:spMkLst>
            <pc:docMk/>
            <pc:sldMk cId="2687523743" sldId="326"/>
            <ac:spMk id="14" creationId="{D6F872A7-02DD-A46A-28CD-40DE1357BE91}"/>
          </ac:spMkLst>
        </pc:spChg>
        <pc:spChg chg="add mod">
          <ac:chgData name="吴 义恒" userId="cf4f4e1923006a60" providerId="LiveId" clId="{9B6BA6ED-26EA-4B6D-B7DC-F241589E6423}" dt="2022-11-25T14:54:49.378" v="4604"/>
          <ac:spMkLst>
            <pc:docMk/>
            <pc:sldMk cId="2687523743" sldId="326"/>
            <ac:spMk id="15" creationId="{D1EA49D3-F78B-DD15-5C6C-8A2A7EAF64D6}"/>
          </ac:spMkLst>
        </pc:spChg>
        <pc:cxnChg chg="add mod">
          <ac:chgData name="吴 义恒" userId="cf4f4e1923006a60" providerId="LiveId" clId="{9B6BA6ED-26EA-4B6D-B7DC-F241589E6423}" dt="2022-11-25T14:39:10.537" v="3971" actId="14100"/>
          <ac:cxnSpMkLst>
            <pc:docMk/>
            <pc:sldMk cId="2687523743" sldId="326"/>
            <ac:cxnSpMk id="6" creationId="{1A31BAF5-F93C-D7A0-4123-9BCC80CC6160}"/>
          </ac:cxnSpMkLst>
        </pc:cxnChg>
      </pc:sldChg>
      <pc:sldChg chg="add del">
        <pc:chgData name="吴 义恒" userId="cf4f4e1923006a60" providerId="LiveId" clId="{9B6BA6ED-26EA-4B6D-B7DC-F241589E6423}" dt="2022-11-25T14:37:09.633" v="3848" actId="47"/>
        <pc:sldMkLst>
          <pc:docMk/>
          <pc:sldMk cId="3539388408" sldId="326"/>
        </pc:sldMkLst>
      </pc:sldChg>
      <pc:sldChg chg="addSp delSp modSp add mod">
        <pc:chgData name="吴 义恒" userId="cf4f4e1923006a60" providerId="LiveId" clId="{9B6BA6ED-26EA-4B6D-B7DC-F241589E6423}" dt="2022-11-25T14:48:14.726" v="4361"/>
        <pc:sldMkLst>
          <pc:docMk/>
          <pc:sldMk cId="1927457875" sldId="327"/>
        </pc:sldMkLst>
        <pc:spChg chg="mod">
          <ac:chgData name="吴 义恒" userId="cf4f4e1923006a60" providerId="LiveId" clId="{9B6BA6ED-26EA-4B6D-B7DC-F241589E6423}" dt="2022-11-25T14:48:14.726" v="4361"/>
          <ac:spMkLst>
            <pc:docMk/>
            <pc:sldMk cId="1927457875" sldId="327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14:41:43.758" v="4115" actId="20577"/>
          <ac:spMkLst>
            <pc:docMk/>
            <pc:sldMk cId="1927457875" sldId="327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25T14:40:06.181" v="4055" actId="478"/>
          <ac:spMkLst>
            <pc:docMk/>
            <pc:sldMk cId="1927457875" sldId="327"/>
            <ac:spMk id="4" creationId="{AF75C97B-635B-02B4-D19F-B1B7D20065D8}"/>
          </ac:spMkLst>
        </pc:spChg>
        <pc:spChg chg="del">
          <ac:chgData name="吴 义恒" userId="cf4f4e1923006a60" providerId="LiveId" clId="{9B6BA6ED-26EA-4B6D-B7DC-F241589E6423}" dt="2022-11-25T14:40:06.858" v="4056" actId="478"/>
          <ac:spMkLst>
            <pc:docMk/>
            <pc:sldMk cId="1927457875" sldId="327"/>
            <ac:spMk id="5" creationId="{BC3FA68E-39A2-B61A-0407-204A9B421161}"/>
          </ac:spMkLst>
        </pc:spChg>
        <pc:spChg chg="del">
          <ac:chgData name="吴 义恒" userId="cf4f4e1923006a60" providerId="LiveId" clId="{9B6BA6ED-26EA-4B6D-B7DC-F241589E6423}" dt="2022-11-25T14:40:03.938" v="4052" actId="478"/>
          <ac:spMkLst>
            <pc:docMk/>
            <pc:sldMk cId="1927457875" sldId="327"/>
            <ac:spMk id="9" creationId="{AED06881-79CE-57CE-E1FD-7CAB08C445AF}"/>
          </ac:spMkLst>
        </pc:spChg>
        <pc:spChg chg="del">
          <ac:chgData name="吴 义恒" userId="cf4f4e1923006a60" providerId="LiveId" clId="{9B6BA6ED-26EA-4B6D-B7DC-F241589E6423}" dt="2022-11-25T14:40:04.665" v="4053" actId="478"/>
          <ac:spMkLst>
            <pc:docMk/>
            <pc:sldMk cId="1927457875" sldId="327"/>
            <ac:spMk id="11" creationId="{C56357FE-D590-40F6-38A8-5D8F2165BC99}"/>
          </ac:spMkLst>
        </pc:spChg>
        <pc:spChg chg="del">
          <ac:chgData name="吴 义恒" userId="cf4f4e1923006a60" providerId="LiveId" clId="{9B6BA6ED-26EA-4B6D-B7DC-F241589E6423}" dt="2022-11-25T14:40:05.455" v="4054" actId="478"/>
          <ac:spMkLst>
            <pc:docMk/>
            <pc:sldMk cId="1927457875" sldId="327"/>
            <ac:spMk id="12" creationId="{0A17763A-3B77-D35E-0239-134A02388065}"/>
          </ac:spMkLst>
        </pc:spChg>
        <pc:spChg chg="add mod">
          <ac:chgData name="吴 义恒" userId="cf4f4e1923006a60" providerId="LiveId" clId="{9B6BA6ED-26EA-4B6D-B7DC-F241589E6423}" dt="2022-11-25T14:43:07.729" v="4152" actId="122"/>
          <ac:spMkLst>
            <pc:docMk/>
            <pc:sldMk cId="1927457875" sldId="327"/>
            <ac:spMk id="14" creationId="{166A2F09-CE0B-AE80-A4DE-D46AF31D46D8}"/>
          </ac:spMkLst>
        </pc:spChg>
        <pc:spChg chg="add mod">
          <ac:chgData name="吴 义恒" userId="cf4f4e1923006a60" providerId="LiveId" clId="{9B6BA6ED-26EA-4B6D-B7DC-F241589E6423}" dt="2022-11-25T14:43:19.466" v="4156" actId="1076"/>
          <ac:spMkLst>
            <pc:docMk/>
            <pc:sldMk cId="1927457875" sldId="327"/>
            <ac:spMk id="15" creationId="{4CB77118-A024-AB06-6CF5-8FC60A858C8F}"/>
          </ac:spMkLst>
        </pc:spChg>
        <pc:picChg chg="add del mod">
          <ac:chgData name="吴 义恒" userId="cf4f4e1923006a60" providerId="LiveId" clId="{9B6BA6ED-26EA-4B6D-B7DC-F241589E6423}" dt="2022-11-25T14:44:08.644" v="4169" actId="21"/>
          <ac:picMkLst>
            <pc:docMk/>
            <pc:sldMk cId="1927457875" sldId="327"/>
            <ac:picMk id="8" creationId="{AE44342F-14BB-C989-E721-5820FAB83A4F}"/>
          </ac:picMkLst>
        </pc:picChg>
        <pc:picChg chg="add mod">
          <ac:chgData name="吴 义恒" userId="cf4f4e1923006a60" providerId="LiveId" clId="{9B6BA6ED-26EA-4B6D-B7DC-F241589E6423}" dt="2022-11-25T14:43:09.631" v="4154" actId="1076"/>
          <ac:picMkLst>
            <pc:docMk/>
            <pc:sldMk cId="1927457875" sldId="327"/>
            <ac:picMk id="13" creationId="{732D0D4A-33DE-6D78-D316-38AB1C912F0F}"/>
          </ac:picMkLst>
        </pc:picChg>
        <pc:cxnChg chg="del">
          <ac:chgData name="吴 义恒" userId="cf4f4e1923006a60" providerId="LiveId" clId="{9B6BA6ED-26EA-4B6D-B7DC-F241589E6423}" dt="2022-11-25T14:40:07.574" v="4057" actId="478"/>
          <ac:cxnSpMkLst>
            <pc:docMk/>
            <pc:sldMk cId="1927457875" sldId="327"/>
            <ac:cxnSpMk id="6" creationId="{1A31BAF5-F93C-D7A0-4123-9BCC80CC6160}"/>
          </ac:cxnSpMkLst>
        </pc:cxnChg>
        <pc:cxnChg chg="add del mod">
          <ac:chgData name="吴 义恒" userId="cf4f4e1923006a60" providerId="LiveId" clId="{9B6BA6ED-26EA-4B6D-B7DC-F241589E6423}" dt="2022-11-25T14:43:32.689" v="4162" actId="21"/>
          <ac:cxnSpMkLst>
            <pc:docMk/>
            <pc:sldMk cId="1927457875" sldId="327"/>
            <ac:cxnSpMk id="16" creationId="{182DF15A-9724-FCBE-116C-B809A2C42CA2}"/>
          </ac:cxnSpMkLst>
        </pc:cxnChg>
        <pc:cxnChg chg="add mod">
          <ac:chgData name="吴 义恒" userId="cf4f4e1923006a60" providerId="LiveId" clId="{9B6BA6ED-26EA-4B6D-B7DC-F241589E6423}" dt="2022-11-25T14:43:54.792" v="4168" actId="14100"/>
          <ac:cxnSpMkLst>
            <pc:docMk/>
            <pc:sldMk cId="1927457875" sldId="327"/>
            <ac:cxnSpMk id="18" creationId="{0C6C7E82-56D8-C0D6-CB4E-AE370DD268FD}"/>
          </ac:cxnSpMkLst>
        </pc:cxnChg>
      </pc:sldChg>
      <pc:sldChg chg="addSp delSp modSp add mod">
        <pc:chgData name="吴 义恒" userId="cf4f4e1923006a60" providerId="LiveId" clId="{9B6BA6ED-26EA-4B6D-B7DC-F241589E6423}" dt="2022-11-25T14:50:09.863" v="4432" actId="14100"/>
        <pc:sldMkLst>
          <pc:docMk/>
          <pc:sldMk cId="3888991862" sldId="328"/>
        </pc:sldMkLst>
        <pc:spChg chg="mod">
          <ac:chgData name="吴 义恒" userId="cf4f4e1923006a60" providerId="LiveId" clId="{9B6BA6ED-26EA-4B6D-B7DC-F241589E6423}" dt="2022-11-25T14:48:17.081" v="4362"/>
          <ac:spMkLst>
            <pc:docMk/>
            <pc:sldMk cId="3888991862" sldId="328"/>
            <ac:spMk id="2" creationId="{407CD5EF-879A-9872-090D-84B3BADA26CE}"/>
          </ac:spMkLst>
        </pc:spChg>
        <pc:spChg chg="mod">
          <ac:chgData name="吴 义恒" userId="cf4f4e1923006a60" providerId="LiveId" clId="{9B6BA6ED-26EA-4B6D-B7DC-F241589E6423}" dt="2022-11-25T14:49:05.654" v="4397" actId="1076"/>
          <ac:spMkLst>
            <pc:docMk/>
            <pc:sldMk cId="3888991862" sldId="328"/>
            <ac:spMk id="3" creationId="{9483B97C-16C3-DA56-E787-ECCEC7DDE924}"/>
          </ac:spMkLst>
        </pc:spChg>
        <pc:spChg chg="add del mod">
          <ac:chgData name="吴 义恒" userId="cf4f4e1923006a60" providerId="LiveId" clId="{9B6BA6ED-26EA-4B6D-B7DC-F241589E6423}" dt="2022-11-25T14:44:48.462" v="4184"/>
          <ac:spMkLst>
            <pc:docMk/>
            <pc:sldMk cId="3888991862" sldId="328"/>
            <ac:spMk id="5" creationId="{D09D27C5-CE23-ADDD-0D69-D0A2D790375D}"/>
          </ac:spMkLst>
        </pc:spChg>
        <pc:spChg chg="add mod">
          <ac:chgData name="吴 义恒" userId="cf4f4e1923006a60" providerId="LiveId" clId="{9B6BA6ED-26EA-4B6D-B7DC-F241589E6423}" dt="2022-11-25T14:49:16.953" v="4398" actId="1076"/>
          <ac:spMkLst>
            <pc:docMk/>
            <pc:sldMk cId="3888991862" sldId="328"/>
            <ac:spMk id="6" creationId="{C8417C1E-6F74-0BFA-F373-76AFE5258696}"/>
          </ac:spMkLst>
        </pc:spChg>
        <pc:spChg chg="add mod">
          <ac:chgData name="吴 义恒" userId="cf4f4e1923006a60" providerId="LiveId" clId="{9B6BA6ED-26EA-4B6D-B7DC-F241589E6423}" dt="2022-11-25T14:49:24.561" v="4399" actId="1076"/>
          <ac:spMkLst>
            <pc:docMk/>
            <pc:sldMk cId="3888991862" sldId="328"/>
            <ac:spMk id="9" creationId="{29013A4C-A5CB-E09E-36FF-F751CC4988D3}"/>
          </ac:spMkLst>
        </pc:spChg>
        <pc:spChg chg="del">
          <ac:chgData name="吴 义恒" userId="cf4f4e1923006a60" providerId="LiveId" clId="{9B6BA6ED-26EA-4B6D-B7DC-F241589E6423}" dt="2022-11-25T14:44:26.723" v="4175" actId="478"/>
          <ac:spMkLst>
            <pc:docMk/>
            <pc:sldMk cId="3888991862" sldId="328"/>
            <ac:spMk id="14" creationId="{166A2F09-CE0B-AE80-A4DE-D46AF31D46D8}"/>
          </ac:spMkLst>
        </pc:spChg>
        <pc:spChg chg="del">
          <ac:chgData name="吴 义恒" userId="cf4f4e1923006a60" providerId="LiveId" clId="{9B6BA6ED-26EA-4B6D-B7DC-F241589E6423}" dt="2022-11-25T14:44:16.862" v="4172" actId="478"/>
          <ac:spMkLst>
            <pc:docMk/>
            <pc:sldMk cId="3888991862" sldId="328"/>
            <ac:spMk id="15" creationId="{4CB77118-A024-AB06-6CF5-8FC60A858C8F}"/>
          </ac:spMkLst>
        </pc:spChg>
        <pc:spChg chg="add mod">
          <ac:chgData name="吴 义恒" userId="cf4f4e1923006a60" providerId="LiveId" clId="{9B6BA6ED-26EA-4B6D-B7DC-F241589E6423}" dt="2022-11-25T14:50:09.863" v="4432" actId="14100"/>
          <ac:spMkLst>
            <pc:docMk/>
            <pc:sldMk cId="3888991862" sldId="328"/>
            <ac:spMk id="24" creationId="{9EF492F6-13BB-A93A-2B28-7B11B2EB4F59}"/>
          </ac:spMkLst>
        </pc:spChg>
        <pc:picChg chg="add del mod">
          <ac:chgData name="吴 义恒" userId="cf4f4e1923006a60" providerId="LiveId" clId="{9B6BA6ED-26EA-4B6D-B7DC-F241589E6423}" dt="2022-11-25T14:45:46.754" v="4254" actId="478"/>
          <ac:picMkLst>
            <pc:docMk/>
            <pc:sldMk cId="3888991862" sldId="328"/>
            <ac:picMk id="4" creationId="{8EDE573B-5503-50D8-A521-E103E1F9FF44}"/>
          </ac:picMkLst>
        </pc:picChg>
        <pc:picChg chg="add mod">
          <ac:chgData name="吴 义恒" userId="cf4f4e1923006a60" providerId="LiveId" clId="{9B6BA6ED-26EA-4B6D-B7DC-F241589E6423}" dt="2022-11-25T14:48:33.938" v="4389" actId="1076"/>
          <ac:picMkLst>
            <pc:docMk/>
            <pc:sldMk cId="3888991862" sldId="328"/>
            <ac:picMk id="8" creationId="{E8274E9A-9645-1BF3-22DE-2C7A3E36935B}"/>
          </ac:picMkLst>
        </pc:picChg>
        <pc:picChg chg="del">
          <ac:chgData name="吴 义恒" userId="cf4f4e1923006a60" providerId="LiveId" clId="{9B6BA6ED-26EA-4B6D-B7DC-F241589E6423}" dt="2022-11-25T14:44:24.141" v="4174" actId="478"/>
          <ac:picMkLst>
            <pc:docMk/>
            <pc:sldMk cId="3888991862" sldId="328"/>
            <ac:picMk id="13" creationId="{732D0D4A-33DE-6D78-D316-38AB1C912F0F}"/>
          </ac:picMkLst>
        </pc:picChg>
        <pc:cxnChg chg="add mod">
          <ac:chgData name="吴 义恒" userId="cf4f4e1923006a60" providerId="LiveId" clId="{9B6BA6ED-26EA-4B6D-B7DC-F241589E6423}" dt="2022-11-25T14:49:16.953" v="4398" actId="1076"/>
          <ac:cxnSpMkLst>
            <pc:docMk/>
            <pc:sldMk cId="3888991862" sldId="328"/>
            <ac:cxnSpMk id="10" creationId="{EF98C4BC-E633-BE13-E161-0F45B025F898}"/>
          </ac:cxnSpMkLst>
        </pc:cxnChg>
        <pc:cxnChg chg="del">
          <ac:chgData name="吴 义恒" userId="cf4f4e1923006a60" providerId="LiveId" clId="{9B6BA6ED-26EA-4B6D-B7DC-F241589E6423}" dt="2022-11-25T14:44:15.725" v="4171" actId="478"/>
          <ac:cxnSpMkLst>
            <pc:docMk/>
            <pc:sldMk cId="3888991862" sldId="328"/>
            <ac:cxnSpMk id="16" creationId="{182DF15A-9724-FCBE-116C-B809A2C42CA2}"/>
          </ac:cxnSpMkLst>
        </pc:cxnChg>
        <pc:cxnChg chg="add mod">
          <ac:chgData name="吴 义恒" userId="cf4f4e1923006a60" providerId="LiveId" clId="{9B6BA6ED-26EA-4B6D-B7DC-F241589E6423}" dt="2022-11-25T14:49:24.561" v="4399" actId="1076"/>
          <ac:cxnSpMkLst>
            <pc:docMk/>
            <pc:sldMk cId="3888991862" sldId="328"/>
            <ac:cxnSpMk id="17" creationId="{458062CA-9A8A-C169-261B-5FA516A3B08B}"/>
          </ac:cxnSpMkLst>
        </pc:cxnChg>
        <pc:cxnChg chg="del mod">
          <ac:chgData name="吴 义恒" userId="cf4f4e1923006a60" providerId="LiveId" clId="{9B6BA6ED-26EA-4B6D-B7DC-F241589E6423}" dt="2022-11-25T14:44:23.274" v="4173" actId="478"/>
          <ac:cxnSpMkLst>
            <pc:docMk/>
            <pc:sldMk cId="3888991862" sldId="328"/>
            <ac:cxnSpMk id="18" creationId="{0C6C7E82-56D8-C0D6-CB4E-AE370DD268FD}"/>
          </ac:cxnSpMkLst>
        </pc:cxnChg>
        <pc:cxnChg chg="add mod">
          <ac:chgData name="吴 义恒" userId="cf4f4e1923006a60" providerId="LiveId" clId="{9B6BA6ED-26EA-4B6D-B7DC-F241589E6423}" dt="2022-11-25T14:49:39.337" v="4403" actId="208"/>
          <ac:cxnSpMkLst>
            <pc:docMk/>
            <pc:sldMk cId="3888991862" sldId="328"/>
            <ac:cxnSpMk id="23" creationId="{D708A4FA-B7D9-77AC-E682-10587B378516}"/>
          </ac:cxnSpMkLst>
        </pc:cxnChg>
      </pc:sldChg>
      <pc:sldChg chg="add del">
        <pc:chgData name="吴 义恒" userId="cf4f4e1923006a60" providerId="LiveId" clId="{9B6BA6ED-26EA-4B6D-B7DC-F241589E6423}" dt="2022-11-25T14:55:04.879" v="4605" actId="2696"/>
        <pc:sldMkLst>
          <pc:docMk/>
          <pc:sldMk cId="2642422762" sldId="329"/>
        </pc:sldMkLst>
      </pc:sldChg>
      <pc:sldChg chg="addSp modSp add mod">
        <pc:chgData name="吴 义恒" userId="cf4f4e1923006a60" providerId="LiveId" clId="{9B6BA6ED-26EA-4B6D-B7DC-F241589E6423}" dt="2022-11-25T14:54:41.474" v="4602" actId="14100"/>
        <pc:sldMkLst>
          <pc:docMk/>
          <pc:sldMk cId="4011051217" sldId="330"/>
        </pc:sldMkLst>
        <pc:spChg chg="add mod">
          <ac:chgData name="吴 义恒" userId="cf4f4e1923006a60" providerId="LiveId" clId="{9B6BA6ED-26EA-4B6D-B7DC-F241589E6423}" dt="2022-11-25T14:54:41.474" v="4602" actId="14100"/>
          <ac:spMkLst>
            <pc:docMk/>
            <pc:sldMk cId="4011051217" sldId="330"/>
            <ac:spMk id="6" creationId="{059450CF-B8E0-49C5-0E32-5003897D1AAB}"/>
          </ac:spMkLst>
        </pc:spChg>
      </pc:sldChg>
      <pc:sldChg chg="addSp delSp modSp add mod modClrScheme chgLayout">
        <pc:chgData name="吴 义恒" userId="cf4f4e1923006a60" providerId="LiveId" clId="{9B6BA6ED-26EA-4B6D-B7DC-F241589E6423}" dt="2022-11-25T14:56:02.225" v="4665" actId="20577"/>
        <pc:sldMkLst>
          <pc:docMk/>
          <pc:sldMk cId="1886207251" sldId="331"/>
        </pc:sldMkLst>
        <pc:spChg chg="mod ord">
          <ac:chgData name="吴 义恒" userId="cf4f4e1923006a60" providerId="LiveId" clId="{9B6BA6ED-26EA-4B6D-B7DC-F241589E6423}" dt="2022-11-25T14:56:02.225" v="4665" actId="20577"/>
          <ac:spMkLst>
            <pc:docMk/>
            <pc:sldMk cId="1886207251" sldId="331"/>
            <ac:spMk id="2" creationId="{7BA2DFE5-9F99-27BF-D434-83399894D5CB}"/>
          </ac:spMkLst>
        </pc:spChg>
        <pc:spChg chg="del">
          <ac:chgData name="吴 义恒" userId="cf4f4e1923006a60" providerId="LiveId" clId="{9B6BA6ED-26EA-4B6D-B7DC-F241589E6423}" dt="2022-11-25T14:55:22.113" v="4609" actId="700"/>
          <ac:spMkLst>
            <pc:docMk/>
            <pc:sldMk cId="1886207251" sldId="331"/>
            <ac:spMk id="3" creationId="{58F15077-E2CA-4DC6-8314-4A39AACA507D}"/>
          </ac:spMkLst>
        </pc:spChg>
        <pc:spChg chg="add del mod ord">
          <ac:chgData name="吴 义恒" userId="cf4f4e1923006a60" providerId="LiveId" clId="{9B6BA6ED-26EA-4B6D-B7DC-F241589E6423}" dt="2022-11-25T14:55:29.233" v="4610" actId="700"/>
          <ac:spMkLst>
            <pc:docMk/>
            <pc:sldMk cId="1886207251" sldId="331"/>
            <ac:spMk id="4" creationId="{AA282EBE-AEBF-8C03-22D9-A477C5D1F68A}"/>
          </ac:spMkLst>
        </pc:spChg>
        <pc:spChg chg="add mod ord">
          <ac:chgData name="吴 义恒" userId="cf4f4e1923006a60" providerId="LiveId" clId="{9B6BA6ED-26EA-4B6D-B7DC-F241589E6423}" dt="2022-11-25T14:55:32.243" v="4611" actId="700"/>
          <ac:spMkLst>
            <pc:docMk/>
            <pc:sldMk cId="1886207251" sldId="331"/>
            <ac:spMk id="5" creationId="{7C5A692A-D641-E36E-9785-98B074B3F3F3}"/>
          </ac:spMkLst>
        </pc:spChg>
      </pc:sldChg>
      <pc:sldChg chg="addSp delSp modSp add mod modAnim">
        <pc:chgData name="吴 义恒" userId="cf4f4e1923006a60" providerId="LiveId" clId="{9B6BA6ED-26EA-4B6D-B7DC-F241589E6423}" dt="2022-11-30T12:15:17.434" v="4714" actId="14100"/>
        <pc:sldMkLst>
          <pc:docMk/>
          <pc:sldMk cId="153504793" sldId="332"/>
        </pc:sldMkLst>
        <pc:spChg chg="mod">
          <ac:chgData name="吴 义恒" userId="cf4f4e1923006a60" providerId="LiveId" clId="{9B6BA6ED-26EA-4B6D-B7DC-F241589E6423}" dt="2022-11-30T12:13:04.810" v="4684" actId="20577"/>
          <ac:spMkLst>
            <pc:docMk/>
            <pc:sldMk cId="153504793" sldId="332"/>
            <ac:spMk id="3" creationId="{9483B97C-16C3-DA56-E787-ECCEC7DDE924}"/>
          </ac:spMkLst>
        </pc:spChg>
        <pc:spChg chg="del">
          <ac:chgData name="吴 义恒" userId="cf4f4e1923006a60" providerId="LiveId" clId="{9B6BA6ED-26EA-4B6D-B7DC-F241589E6423}" dt="2022-11-30T12:12:55.550" v="4668" actId="478"/>
          <ac:spMkLst>
            <pc:docMk/>
            <pc:sldMk cId="153504793" sldId="332"/>
            <ac:spMk id="6" creationId="{C8417C1E-6F74-0BFA-F373-76AFE5258696}"/>
          </ac:spMkLst>
        </pc:spChg>
        <pc:spChg chg="del">
          <ac:chgData name="吴 义恒" userId="cf4f4e1923006a60" providerId="LiveId" clId="{9B6BA6ED-26EA-4B6D-B7DC-F241589E6423}" dt="2022-11-30T12:12:58.351" v="4671" actId="478"/>
          <ac:spMkLst>
            <pc:docMk/>
            <pc:sldMk cId="153504793" sldId="332"/>
            <ac:spMk id="9" creationId="{29013A4C-A5CB-E09E-36FF-F751CC4988D3}"/>
          </ac:spMkLst>
        </pc:spChg>
        <pc:spChg chg="del">
          <ac:chgData name="吴 义恒" userId="cf4f4e1923006a60" providerId="LiveId" clId="{9B6BA6ED-26EA-4B6D-B7DC-F241589E6423}" dt="2022-11-30T12:13:00.599" v="4673" actId="478"/>
          <ac:spMkLst>
            <pc:docMk/>
            <pc:sldMk cId="153504793" sldId="332"/>
            <ac:spMk id="24" creationId="{9EF492F6-13BB-A93A-2B28-7B11B2EB4F59}"/>
          </ac:spMkLst>
        </pc:spChg>
        <pc:picChg chg="add mod">
          <ac:chgData name="吴 义恒" userId="cf4f4e1923006a60" providerId="LiveId" clId="{9B6BA6ED-26EA-4B6D-B7DC-F241589E6423}" dt="2022-11-30T12:15:17.434" v="4714" actId="14100"/>
          <ac:picMkLst>
            <pc:docMk/>
            <pc:sldMk cId="153504793" sldId="332"/>
            <ac:picMk id="4" creationId="{CF7A97B3-F9F6-5C22-1C7A-630DC1963651}"/>
          </ac:picMkLst>
        </pc:picChg>
        <pc:picChg chg="del">
          <ac:chgData name="吴 义恒" userId="cf4f4e1923006a60" providerId="LiveId" clId="{9B6BA6ED-26EA-4B6D-B7DC-F241589E6423}" dt="2022-11-30T12:12:54.074" v="4667" actId="478"/>
          <ac:picMkLst>
            <pc:docMk/>
            <pc:sldMk cId="153504793" sldId="332"/>
            <ac:picMk id="8" creationId="{E8274E9A-9645-1BF3-22DE-2C7A3E36935B}"/>
          </ac:picMkLst>
        </pc:picChg>
        <pc:cxnChg chg="del">
          <ac:chgData name="吴 义恒" userId="cf4f4e1923006a60" providerId="LiveId" clId="{9B6BA6ED-26EA-4B6D-B7DC-F241589E6423}" dt="2022-11-30T12:12:56.052" v="4669" actId="478"/>
          <ac:cxnSpMkLst>
            <pc:docMk/>
            <pc:sldMk cId="153504793" sldId="332"/>
            <ac:cxnSpMk id="10" creationId="{EF98C4BC-E633-BE13-E161-0F45B025F898}"/>
          </ac:cxnSpMkLst>
        </pc:cxnChg>
        <pc:cxnChg chg="del">
          <ac:chgData name="吴 义恒" userId="cf4f4e1923006a60" providerId="LiveId" clId="{9B6BA6ED-26EA-4B6D-B7DC-F241589E6423}" dt="2022-11-30T12:12:56.764" v="4670" actId="478"/>
          <ac:cxnSpMkLst>
            <pc:docMk/>
            <pc:sldMk cId="153504793" sldId="332"/>
            <ac:cxnSpMk id="17" creationId="{458062CA-9A8A-C169-261B-5FA516A3B08B}"/>
          </ac:cxnSpMkLst>
        </pc:cxnChg>
        <pc:cxnChg chg="del">
          <ac:chgData name="吴 义恒" userId="cf4f4e1923006a60" providerId="LiveId" clId="{9B6BA6ED-26EA-4B6D-B7DC-F241589E6423}" dt="2022-11-30T12:12:59.334" v="4672" actId="478"/>
          <ac:cxnSpMkLst>
            <pc:docMk/>
            <pc:sldMk cId="153504793" sldId="332"/>
            <ac:cxnSpMk id="23" creationId="{D708A4FA-B7D9-77AC-E682-10587B378516}"/>
          </ac:cxnSpMkLst>
        </pc:cxnChg>
      </pc:sldChg>
      <pc:sldChg chg="add del">
        <pc:chgData name="吴 义恒" userId="cf4f4e1923006a60" providerId="LiveId" clId="{9B6BA6ED-26EA-4B6D-B7DC-F241589E6423}" dt="2022-11-25T14:55:15.897" v="4608" actId="47"/>
        <pc:sldMkLst>
          <pc:docMk/>
          <pc:sldMk cId="740728875" sldId="332"/>
        </pc:sldMkLst>
      </pc:sldChg>
      <pc:sldChg chg="addSp delSp modSp add mod delAnim modAnim">
        <pc:chgData name="吴 义恒" userId="cf4f4e1923006a60" providerId="LiveId" clId="{9B6BA6ED-26EA-4B6D-B7DC-F241589E6423}" dt="2022-11-30T12:15:28.052" v="4716" actId="14100"/>
        <pc:sldMkLst>
          <pc:docMk/>
          <pc:sldMk cId="2043044211" sldId="333"/>
        </pc:sldMkLst>
        <pc:picChg chg="del">
          <ac:chgData name="吴 义恒" userId="cf4f4e1923006a60" providerId="LiveId" clId="{9B6BA6ED-26EA-4B6D-B7DC-F241589E6423}" dt="2022-11-30T12:13:47.158" v="4691" actId="478"/>
          <ac:picMkLst>
            <pc:docMk/>
            <pc:sldMk cId="2043044211" sldId="333"/>
            <ac:picMk id="4" creationId="{CF7A97B3-F9F6-5C22-1C7A-630DC1963651}"/>
          </ac:picMkLst>
        </pc:picChg>
        <pc:picChg chg="add mod">
          <ac:chgData name="吴 义恒" userId="cf4f4e1923006a60" providerId="LiveId" clId="{9B6BA6ED-26EA-4B6D-B7DC-F241589E6423}" dt="2022-11-30T12:15:28.052" v="4716" actId="14100"/>
          <ac:picMkLst>
            <pc:docMk/>
            <pc:sldMk cId="2043044211" sldId="333"/>
            <ac:picMk id="5" creationId="{92DCEE73-6590-6A00-0C49-140007FE1F1D}"/>
          </ac:picMkLst>
        </pc:picChg>
      </pc:sldChg>
      <pc:sldChg chg="addSp delSp modSp add mod delAnim modAnim">
        <pc:chgData name="吴 义恒" userId="cf4f4e1923006a60" providerId="LiveId" clId="{9B6BA6ED-26EA-4B6D-B7DC-F241589E6423}" dt="2022-11-30T12:15:12.389" v="4713" actId="1076"/>
        <pc:sldMkLst>
          <pc:docMk/>
          <pc:sldMk cId="344184922" sldId="334"/>
        </pc:sldMkLst>
        <pc:picChg chg="add mod">
          <ac:chgData name="吴 义恒" userId="cf4f4e1923006a60" providerId="LiveId" clId="{9B6BA6ED-26EA-4B6D-B7DC-F241589E6423}" dt="2022-11-30T12:15:12.389" v="4713" actId="1076"/>
          <ac:picMkLst>
            <pc:docMk/>
            <pc:sldMk cId="344184922" sldId="334"/>
            <ac:picMk id="4" creationId="{4908DA50-91DD-E532-5468-64F7D4AE0CEC}"/>
          </ac:picMkLst>
        </pc:picChg>
        <pc:picChg chg="del">
          <ac:chgData name="吴 义恒" userId="cf4f4e1923006a60" providerId="LiveId" clId="{9B6BA6ED-26EA-4B6D-B7DC-F241589E6423}" dt="2022-11-30T12:14:27.896" v="4702" actId="478"/>
          <ac:picMkLst>
            <pc:docMk/>
            <pc:sldMk cId="344184922" sldId="334"/>
            <ac:picMk id="5" creationId="{92DCEE73-6590-6A00-0C49-140007FE1F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0DB44-D857-C3FA-CBE9-1521952A0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4DCD41-4BBC-3567-DFBF-7E17303D4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6CF22-E042-4997-118C-4611AF3F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6CE11-B28A-F6CC-FDDC-DD5D88F8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EC135-482B-FAC5-9A69-93E4A269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C2EEB-A966-B994-2A1C-AD2F6D53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F0325C-3C67-DF5E-B12A-CBF8A562D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3BA8F-4EEC-2156-F188-16D24605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671A29-EDF5-58C3-E0C9-8AECD34E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699D5-F129-9511-F3DF-9C97AA1F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5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CB2F9F-8EC0-F457-8F89-A788AB0AF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8D2E9F-D384-D3AF-6B3D-B0867D9F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0C64E-201B-5EAE-B608-2EE9590B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345B1-5029-3844-22F3-5C6FE5D36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8F84E3-725D-29D4-63DD-9BF9559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1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BC035-5DF8-B379-3BAE-305114AE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4D60D-EABA-81FB-161F-A0BC25004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E8B82-1F70-355C-534F-DEF38D31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77A25-4F3B-4EB0-A7B0-8414343D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A1D64-2981-D3BC-1A67-4B0DEA31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6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14E42-6B9F-7210-69E7-4F538F3B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BD7E02-ABF7-BE3D-DEAE-BE7CB5254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85EC-A24D-BE61-4096-58B18F34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444D95-70E6-77BD-DD32-874BC5C3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C4875-54A1-7A32-02F7-5187CF28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1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9C23B-0DCB-F83C-C434-5D6CEEE8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6C5AD-B9F2-B19C-E965-74298CDE2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0E8586-C4BE-BE82-B202-696803B6D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6CB4D-9574-D1C1-15AB-7CDDC004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0E5F1B-9278-CD82-2062-C6D16F8D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773BF6-EB3F-F3F1-27A9-7B44C777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4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F637D-4D1A-E95C-91E0-98A94D30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5702-0C99-B33F-10EF-DB0B3D228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F89915-9C3F-EEC0-D603-EC7F9EF26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2ACB0C-E140-89C7-79F0-4EF1F697E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EDA1F5-F82D-8F62-2038-868BF0539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4419FA-259A-0828-E46C-A31B8E5C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5965D4-62A9-1E2F-EAD0-734C81C8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2447EF-2472-BD90-FC30-C637D6F2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3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72967-0B0E-554F-CCCF-8BADE97A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7EBD1-0BF7-48A3-A43D-A404F9DF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48B575-393E-9990-4E69-B6ADC2C0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8D5F3B-BDB0-A1C8-8D79-F45E9F58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8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D8775-F85E-F36B-5433-0C9D83D0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70A502-387A-149C-290A-0CE704BF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7B566C-FDB4-3854-F9DD-32E8A72C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8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462E7-A81F-A430-0F30-51CB2447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3CE1A-9EC2-A9F9-66B3-D13C4FF1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245E38-EC6D-35F8-F4C4-6A68E4FBD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26BB1-5DD6-417E-EB6C-5154A701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615DF-AEE7-A4E2-09AF-39F5DB30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DAC91D-2A95-7AB9-073C-01AC482E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5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26843-7DA9-0DC0-0E69-627FB467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66E6FE-0FF0-FDDD-37FA-288CC4FCF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FE1668-5AFD-1FF8-DFB5-4EDEB450F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7A935-68AD-DF60-521F-1FFD63BD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55A6F-A5D4-9CB5-B447-22867EA6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7DC8B6-7893-B901-82AA-219FF4A2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1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7CF54F-1A42-C998-6033-C0E104FC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0F748-A024-6987-C472-9A22BFD9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D8598-5850-F207-CE4C-A02741885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DFE3-4A73-42C6-B8A7-7FE5A7283850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D331D-5BBC-000E-25D6-A6E528922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5BC04-B632-7A0D-210F-C47F36EC4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84B0-BC1D-47F4-A31E-F2E3A8078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0AFF3-225E-1AE0-7FB8-B1EB24B95E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CS171 Tutorial10</a:t>
            </a:r>
            <a:b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HW5 Cloth Simulation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E630EE-D6BD-031A-96F0-737B870C6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YiHeng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Wu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3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Let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get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160936-FEB3-74B9-DF54-42905F3A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1" y="4292907"/>
            <a:ext cx="4593658" cy="701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85E583-2756-83D0-9709-03884C599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1" y="5573492"/>
            <a:ext cx="4842086" cy="6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Let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get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160936-FEB3-74B9-DF54-42905F3A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1" y="4292907"/>
            <a:ext cx="4593658" cy="701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85E583-2756-83D0-9709-03884C599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1" y="5573492"/>
            <a:ext cx="4842086" cy="6581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57605E-3805-06C7-9BFD-7CFDC0B665B6}"/>
              </a:ext>
            </a:extLst>
          </p:cNvPr>
          <p:cNvSpPr txBox="1"/>
          <p:nvPr/>
        </p:nvSpPr>
        <p:spPr>
          <a:xfrm>
            <a:off x="7023100" y="4382019"/>
            <a:ext cx="2383367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Forward Euler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3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Similarly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88C21E-D7E5-B316-2BF0-4F2DAB5B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2" y="4392315"/>
            <a:ext cx="2365586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Similarly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Initialize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B60D84-CD02-EA97-0A04-8AF4DBD3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2" y="4392315"/>
            <a:ext cx="2365586" cy="935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FAD54E-CAAD-EAE7-88BD-C57B5FA3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1" y="6008888"/>
            <a:ext cx="3835181" cy="7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6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Similarly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Initialize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B60D84-CD02-EA97-0A04-8AF4DBD3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2" y="4392315"/>
            <a:ext cx="2365586" cy="935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FAD54E-CAAD-EAE7-88BD-C57B5FA3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1" y="6008888"/>
            <a:ext cx="3835181" cy="7051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4433C6-999E-82CF-B679-7125186C8129}"/>
              </a:ext>
            </a:extLst>
          </p:cNvPr>
          <p:cNvSpPr txBox="1"/>
          <p:nvPr/>
        </p:nvSpPr>
        <p:spPr>
          <a:xfrm>
            <a:off x="4893733" y="4606722"/>
            <a:ext cx="5300133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6004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1. Mass Spring and Discretization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7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Divide cloth into masses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Cloth: 2kg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Number of masses: 40 * 30 = 1200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Weight of a mass: (2 / 1200)kg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2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Divide cloth into masses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Cloth: 2kg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Number of masses: 40 * 30 = 1200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Weight of a mass: (2 / 1200)kg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Connect masses with springs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Divide cloth into masses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Cloth: 2kg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Number of masses: 40 * 30 = 1200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Weight of a mass: (2 / 1200)kg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Connect masses with springs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3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Divide cloth into masses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Cloth: 2kg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Number of masses: 40 * 30 = 1200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Weight of a mass: (2 / 1200)kg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Connect masses with springs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E7A3D9-AF85-6B05-8F98-C26CDE4E3BAE}"/>
              </a:ext>
            </a:extLst>
          </p:cNvPr>
          <p:cNvSpPr txBox="1"/>
          <p:nvPr/>
        </p:nvSpPr>
        <p:spPr>
          <a:xfrm>
            <a:off x="1430868" y="5287333"/>
            <a:ext cx="343323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That is Discretization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-1. HW4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To solve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3C5681-E955-ED41-7A3A-591D01C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24" y="2620580"/>
            <a:ext cx="2365586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3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To solve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try to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solve it for each mass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For mass </a:t>
            </a:r>
            <a:r>
              <a:rPr lang="en-US" altLang="zh-CN" i="1" dirty="0">
                <a:latin typeface="Cambria" panose="02040503050406030204" pitchFamily="18" charset="0"/>
              </a:rPr>
              <a:t>i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 lvl="3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3C5681-E955-ED41-7A3A-591D01C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24" y="2620580"/>
            <a:ext cx="2365586" cy="935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452" y="4581362"/>
            <a:ext cx="2646180" cy="10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7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To solve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try to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solve it for each mass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For mass </a:t>
            </a:r>
            <a:r>
              <a:rPr lang="en-US" altLang="zh-CN" i="1" dirty="0">
                <a:latin typeface="Cambria" panose="02040503050406030204" pitchFamily="18" charset="0"/>
              </a:rPr>
              <a:t>i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 lvl="3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E7A3D9-AF85-6B05-8F98-C26CDE4E3BAE}"/>
              </a:ext>
            </a:extLst>
          </p:cNvPr>
          <p:cNvSpPr txBox="1"/>
          <p:nvPr/>
        </p:nvSpPr>
        <p:spPr>
          <a:xfrm>
            <a:off x="6311900" y="5727600"/>
            <a:ext cx="343323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That is Discretization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3C5681-E955-ED41-7A3A-591D01C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24" y="2620580"/>
            <a:ext cx="2365586" cy="9358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B8CDAE-5EFF-B64E-F231-BEEC5DC0E18E}"/>
              </a:ext>
            </a:extLst>
          </p:cNvPr>
          <p:cNvCxnSpPr/>
          <p:nvPr/>
        </p:nvCxnSpPr>
        <p:spPr>
          <a:xfrm flipH="1" flipV="1">
            <a:off x="5668433" y="4373033"/>
            <a:ext cx="698500" cy="11472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452" y="4581362"/>
            <a:ext cx="2646180" cy="10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To solve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try to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solve it for each mass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For mass </a:t>
            </a:r>
            <a:r>
              <a:rPr lang="en-US" altLang="zh-CN" i="1" dirty="0">
                <a:latin typeface="Cambria" panose="02040503050406030204" pitchFamily="18" charset="0"/>
              </a:rPr>
              <a:t>i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 lvl="3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E7A3D9-AF85-6B05-8F98-C26CDE4E3BAE}"/>
              </a:ext>
            </a:extLst>
          </p:cNvPr>
          <p:cNvSpPr txBox="1"/>
          <p:nvPr/>
        </p:nvSpPr>
        <p:spPr>
          <a:xfrm>
            <a:off x="6311900" y="5727600"/>
            <a:ext cx="343323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That is Discretization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3C5681-E955-ED41-7A3A-591D01C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24" y="2620580"/>
            <a:ext cx="2365586" cy="9358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B8CDAE-5EFF-B64E-F231-BEEC5DC0E18E}"/>
              </a:ext>
            </a:extLst>
          </p:cNvPr>
          <p:cNvCxnSpPr/>
          <p:nvPr/>
        </p:nvCxnSpPr>
        <p:spPr>
          <a:xfrm flipH="1" flipV="1">
            <a:off x="5668433" y="4373033"/>
            <a:ext cx="698500" cy="11472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452" y="4581362"/>
            <a:ext cx="2646180" cy="10917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BE907-F394-A2A4-B9BE-687CC59B88F2}"/>
              </a:ext>
            </a:extLst>
          </p:cNvPr>
          <p:cNvSpPr txBox="1"/>
          <p:nvPr/>
        </p:nvSpPr>
        <p:spPr>
          <a:xfrm>
            <a:off x="255271" y="5981518"/>
            <a:ext cx="3433234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Status of mass </a:t>
            </a:r>
            <a:r>
              <a:rPr lang="en-US" altLang="zh-CN" sz="2000" i="1" dirty="0" err="1">
                <a:solidFill>
                  <a:srgbClr val="0070C0"/>
                </a:solidFill>
                <a:latin typeface="Cambria" panose="02040503050406030204" pitchFamily="18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at t+1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only depends on its status at t  </a:t>
            </a:r>
            <a:endParaRPr lang="zh-CN" alt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A0C6059-F05A-3709-994C-740639A725FD}"/>
              </a:ext>
            </a:extLst>
          </p:cNvPr>
          <p:cNvCxnSpPr>
            <a:cxnSpLocks/>
          </p:cNvCxnSpPr>
          <p:nvPr/>
        </p:nvCxnSpPr>
        <p:spPr>
          <a:xfrm flipV="1">
            <a:off x="1086730" y="5277198"/>
            <a:ext cx="1046257" cy="5736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27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To solve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We try to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solve it for each mass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For mass </a:t>
            </a:r>
            <a:r>
              <a:rPr lang="en-US" altLang="zh-CN" i="1" dirty="0">
                <a:latin typeface="Cambria" panose="02040503050406030204" pitchFamily="18" charset="0"/>
              </a:rPr>
              <a:t>i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 lvl="3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E7A3D9-AF85-6B05-8F98-C26CDE4E3BAE}"/>
              </a:ext>
            </a:extLst>
          </p:cNvPr>
          <p:cNvSpPr txBox="1"/>
          <p:nvPr/>
        </p:nvSpPr>
        <p:spPr>
          <a:xfrm>
            <a:off x="6311900" y="5727600"/>
            <a:ext cx="3433233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That is Discretization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3C5681-E955-ED41-7A3A-591D01C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24" y="2620580"/>
            <a:ext cx="2365586" cy="9358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B8CDAE-5EFF-B64E-F231-BEEC5DC0E18E}"/>
              </a:ext>
            </a:extLst>
          </p:cNvPr>
          <p:cNvCxnSpPr/>
          <p:nvPr/>
        </p:nvCxnSpPr>
        <p:spPr>
          <a:xfrm flipH="1" flipV="1">
            <a:off x="5668433" y="4373033"/>
            <a:ext cx="698500" cy="11472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452" y="4581362"/>
            <a:ext cx="2646180" cy="10917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BE907-F394-A2A4-B9BE-687CC59B88F2}"/>
              </a:ext>
            </a:extLst>
          </p:cNvPr>
          <p:cNvSpPr txBox="1"/>
          <p:nvPr/>
        </p:nvSpPr>
        <p:spPr>
          <a:xfrm>
            <a:off x="255271" y="5981518"/>
            <a:ext cx="3433234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Status of mass </a:t>
            </a:r>
            <a:r>
              <a:rPr lang="en-US" altLang="zh-CN" sz="2000" i="1" dirty="0" err="1">
                <a:solidFill>
                  <a:srgbClr val="0070C0"/>
                </a:solidFill>
                <a:latin typeface="Cambria" panose="02040503050406030204" pitchFamily="18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at t+1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only depends on its status at t  </a:t>
            </a:r>
            <a:endParaRPr lang="zh-CN" altLang="en-US" sz="20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A0C6059-F05A-3709-994C-740639A725FD}"/>
              </a:ext>
            </a:extLst>
          </p:cNvPr>
          <p:cNvCxnSpPr>
            <a:cxnSpLocks/>
          </p:cNvCxnSpPr>
          <p:nvPr/>
        </p:nvCxnSpPr>
        <p:spPr>
          <a:xfrm flipV="1">
            <a:off x="1086730" y="5277198"/>
            <a:ext cx="1046257" cy="5736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5E61D53-B9A5-13BF-0872-F3107C94857B}"/>
              </a:ext>
            </a:extLst>
          </p:cNvPr>
          <p:cNvSpPr txBox="1"/>
          <p:nvPr/>
        </p:nvSpPr>
        <p:spPr>
          <a:xfrm>
            <a:off x="3797512" y="6081259"/>
            <a:ext cx="1422187" cy="5232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ambria" panose="02040503050406030204" pitchFamily="18" charset="0"/>
              </a:rPr>
              <a:t>Explicit!</a:t>
            </a:r>
            <a:endParaRPr lang="zh-CN" altLang="en-US" sz="2800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Solve it for each mass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F9B90D-3457-76E8-2784-84891DBE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90" y="1988139"/>
            <a:ext cx="3318943" cy="3230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20" y="2653361"/>
            <a:ext cx="2528547" cy="10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4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Solve it for each mass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Implementation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20" y="2653361"/>
            <a:ext cx="2528547" cy="1043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A63407-E4B1-54DD-D9A0-AAB52101DD0B}"/>
              </a:ext>
            </a:extLst>
          </p:cNvPr>
          <p:cNvSpPr txBox="1"/>
          <p:nvPr/>
        </p:nvSpPr>
        <p:spPr>
          <a:xfrm>
            <a:off x="5180353" y="2391311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l-GR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l-GR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6EC52-27DA-9980-1A88-F4A2A2B5873E}"/>
              </a:ext>
            </a:extLst>
          </p:cNvPr>
          <p:cNvSpPr/>
          <p:nvPr/>
        </p:nvSpPr>
        <p:spPr>
          <a:xfrm>
            <a:off x="5503334" y="2742245"/>
            <a:ext cx="1168400" cy="3353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2EF77D-1D51-9582-81A4-8AED8591D102}"/>
              </a:ext>
            </a:extLst>
          </p:cNvPr>
          <p:cNvSpPr/>
          <p:nvPr/>
        </p:nvSpPr>
        <p:spPr>
          <a:xfrm>
            <a:off x="5943036" y="3351798"/>
            <a:ext cx="1135097" cy="3353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0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 and Discretization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Mass spring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Solve it for each mass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Implementation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642CFC-2DAD-CBB2-0737-24E2D84A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20" y="2653361"/>
            <a:ext cx="2528547" cy="1043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A63407-E4B1-54DD-D9A0-AAB52101DD0B}"/>
              </a:ext>
            </a:extLst>
          </p:cNvPr>
          <p:cNvSpPr txBox="1"/>
          <p:nvPr/>
        </p:nvSpPr>
        <p:spPr>
          <a:xfrm>
            <a:off x="5180353" y="2391311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l-GR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l-GR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Δ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6EC52-27DA-9980-1A88-F4A2A2B5873E}"/>
              </a:ext>
            </a:extLst>
          </p:cNvPr>
          <p:cNvSpPr/>
          <p:nvPr/>
        </p:nvSpPr>
        <p:spPr>
          <a:xfrm>
            <a:off x="5503334" y="2742245"/>
            <a:ext cx="1168400" cy="3353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2EF77D-1D51-9582-81A4-8AED8591D102}"/>
              </a:ext>
            </a:extLst>
          </p:cNvPr>
          <p:cNvSpPr/>
          <p:nvPr/>
        </p:nvSpPr>
        <p:spPr>
          <a:xfrm>
            <a:off x="5943036" y="3351798"/>
            <a:ext cx="1135097" cy="3353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379BC2-3372-F466-C716-9B27C0CC6A70}"/>
              </a:ext>
            </a:extLst>
          </p:cNvPr>
          <p:cNvSpPr txBox="1"/>
          <p:nvPr/>
        </p:nvSpPr>
        <p:spPr>
          <a:xfrm>
            <a:off x="1159310" y="4563434"/>
            <a:ext cx="3699933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Q1: How to compute 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?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Q2: What is </a:t>
            </a:r>
            <a:r>
              <a:rPr lang="en-US" altLang="zh-CN" sz="28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?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80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2. Force Computation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7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Force Computation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Hooke’s law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312AA2-B3FF-C7DE-057E-3CC3C521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60" y="2371804"/>
            <a:ext cx="4340666" cy="10829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1B9214-FA38-23E4-FD20-8A51146BD905}"/>
              </a:ext>
            </a:extLst>
          </p:cNvPr>
          <p:cNvSpPr/>
          <p:nvPr/>
        </p:nvSpPr>
        <p:spPr>
          <a:xfrm>
            <a:off x="1480124" y="2643188"/>
            <a:ext cx="4529137" cy="811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3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HW4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Today is 11/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30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DDL is 12/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2</a:t>
            </a:r>
            <a:endParaRPr lang="zh-CN" alt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6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Force Computation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Hooke’s law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b="1" dirty="0">
                <a:latin typeface="Cambria" panose="02040503050406030204" pitchFamily="18" charset="0"/>
              </a:rPr>
              <a:t>p</a:t>
            </a:r>
            <a:r>
              <a:rPr lang="en-US" altLang="zh-CN" dirty="0">
                <a:latin typeface="Cambria" panose="02040503050406030204" pitchFamily="18" charset="0"/>
              </a:rPr>
              <a:t> and </a:t>
            </a:r>
            <a:r>
              <a:rPr lang="en-US" altLang="zh-CN" b="1" dirty="0">
                <a:latin typeface="Cambria" panose="02040503050406030204" pitchFamily="18" charset="0"/>
              </a:rPr>
              <a:t>q</a:t>
            </a:r>
            <a:r>
              <a:rPr lang="en-US" altLang="zh-CN" dirty="0">
                <a:latin typeface="Cambria" panose="02040503050406030204" pitchFamily="18" charset="0"/>
              </a:rPr>
              <a:t> are two masses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312AA2-B3FF-C7DE-057E-3CC3C521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60" y="2371804"/>
            <a:ext cx="4340666" cy="10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8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Force Computation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Hooke’s law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b="1" dirty="0">
                <a:latin typeface="Cambria" panose="02040503050406030204" pitchFamily="18" charset="0"/>
              </a:rPr>
              <a:t>p</a:t>
            </a:r>
            <a:r>
              <a:rPr lang="en-US" altLang="zh-CN" dirty="0">
                <a:latin typeface="Cambria" panose="02040503050406030204" pitchFamily="18" charset="0"/>
              </a:rPr>
              <a:t> and </a:t>
            </a:r>
            <a:r>
              <a:rPr lang="en-US" altLang="zh-CN" b="1" dirty="0">
                <a:latin typeface="Cambria" panose="02040503050406030204" pitchFamily="18" charset="0"/>
              </a:rPr>
              <a:t>q</a:t>
            </a:r>
            <a:r>
              <a:rPr lang="en-US" altLang="zh-CN" dirty="0">
                <a:latin typeface="Cambria" panose="02040503050406030204" pitchFamily="18" charset="0"/>
              </a:rPr>
              <a:t> are two masses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312AA2-B3FF-C7DE-057E-3CC3C521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60" y="2371804"/>
            <a:ext cx="4340666" cy="10829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3CC101C-2E05-2688-BABA-03DDD7722AA8}"/>
              </a:ext>
            </a:extLst>
          </p:cNvPr>
          <p:cNvSpPr/>
          <p:nvPr/>
        </p:nvSpPr>
        <p:spPr>
          <a:xfrm>
            <a:off x="4712760" y="2680121"/>
            <a:ext cx="1283228" cy="820318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A62A0C-E858-2239-E22A-CBCE0D10D581}"/>
              </a:ext>
            </a:extLst>
          </p:cNvPr>
          <p:cNvCxnSpPr>
            <a:cxnSpLocks/>
          </p:cNvCxnSpPr>
          <p:nvPr/>
        </p:nvCxnSpPr>
        <p:spPr>
          <a:xfrm flipH="1" flipV="1">
            <a:off x="5610225" y="3649244"/>
            <a:ext cx="233363" cy="85131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BC9A44F-CB12-2E88-55E5-8759FFF99D2E}"/>
              </a:ext>
            </a:extLst>
          </p:cNvPr>
          <p:cNvSpPr txBox="1"/>
          <p:nvPr/>
        </p:nvSpPr>
        <p:spPr>
          <a:xfrm>
            <a:off x="4949561" y="4635500"/>
            <a:ext cx="2484701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A unit vector,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Force 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direction</a:t>
            </a:r>
            <a:endParaRPr lang="zh-CN" altLang="en-US" sz="2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290868-FD76-92F3-85DD-613F9FA8A66C}"/>
              </a:ext>
            </a:extLst>
          </p:cNvPr>
          <p:cNvSpPr/>
          <p:nvPr/>
        </p:nvSpPr>
        <p:spPr>
          <a:xfrm>
            <a:off x="2522010" y="2901143"/>
            <a:ext cx="397403" cy="35164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E164AA-0903-B548-91C0-AE149124956F}"/>
              </a:ext>
            </a:extLst>
          </p:cNvPr>
          <p:cNvCxnSpPr>
            <a:cxnSpLocks/>
          </p:cNvCxnSpPr>
          <p:nvPr/>
        </p:nvCxnSpPr>
        <p:spPr>
          <a:xfrm flipV="1">
            <a:off x="2081213" y="3314700"/>
            <a:ext cx="440797" cy="1320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850077C-E53B-272E-D91C-DA076EA02A88}"/>
              </a:ext>
            </a:extLst>
          </p:cNvPr>
          <p:cNvSpPr txBox="1"/>
          <p:nvPr/>
        </p:nvSpPr>
        <p:spPr>
          <a:xfrm>
            <a:off x="872860" y="4697412"/>
            <a:ext cx="3070489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Rest length,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“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Zero-force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 length”</a:t>
            </a:r>
          </a:p>
        </p:txBody>
      </p:sp>
    </p:spTree>
    <p:extLst>
      <p:ext uri="{BB962C8B-B14F-4D97-AF65-F5344CB8AC3E}">
        <p14:creationId xmlns:p14="http://schemas.microsoft.com/office/powerpoint/2010/main" val="422570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Force Computation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Hooke’s law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Mass Spring Model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[Xavier </a:t>
            </a:r>
            <a:r>
              <a:rPr lang="en-US" altLang="zh-CN" dirty="0" err="1">
                <a:latin typeface="Cambria" panose="02040503050406030204" pitchFamily="18" charset="0"/>
              </a:rPr>
              <a:t>Provot</a:t>
            </a:r>
            <a:r>
              <a:rPr lang="en-US" altLang="zh-CN" dirty="0">
                <a:latin typeface="Cambria" panose="02040503050406030204" pitchFamily="18" charset="0"/>
              </a:rPr>
              <a:t> 1995]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312AA2-B3FF-C7DE-057E-3CC3C521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60" y="2371804"/>
            <a:ext cx="3669153" cy="915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F1FF3B-2A56-4D1F-54C4-18C379B7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47899" y="1622236"/>
            <a:ext cx="5529690" cy="2684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B2985B-A96B-7CE1-EB99-267F6878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47899" y="4306650"/>
            <a:ext cx="6239942" cy="17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4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Force Computation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Hooke’s law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Mass Spring Model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[Xavier </a:t>
            </a:r>
            <a:r>
              <a:rPr lang="en-US" altLang="zh-CN" dirty="0" err="1">
                <a:latin typeface="Cambria" panose="02040503050406030204" pitchFamily="18" charset="0"/>
              </a:rPr>
              <a:t>Provot</a:t>
            </a:r>
            <a:r>
              <a:rPr lang="en-US" altLang="zh-CN" dirty="0">
                <a:latin typeface="Cambria" panose="02040503050406030204" pitchFamily="18" charset="0"/>
              </a:rPr>
              <a:t> 1995]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312AA2-B3FF-C7DE-057E-3CC3C521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60" y="2371804"/>
            <a:ext cx="3669153" cy="915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F1FF3B-2A56-4D1F-54C4-18C379B7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47899" y="1622236"/>
            <a:ext cx="5529690" cy="2684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B2985B-A96B-7CE1-EB99-267F6878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47899" y="4306650"/>
            <a:ext cx="6239942" cy="1776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943BC1-533F-AE79-47C8-1A00407045AD}"/>
              </a:ext>
            </a:extLst>
          </p:cNvPr>
          <p:cNvSpPr txBox="1"/>
          <p:nvPr/>
        </p:nvSpPr>
        <p:spPr>
          <a:xfrm>
            <a:off x="1574360" y="4597399"/>
            <a:ext cx="3288154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We are ready to compute the force 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f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0439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3. Fixed Delta Time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10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If you search “fixed delta time” in your browser…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C397EE-BCA2-28ED-B7AC-53085F7F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87" y="2438400"/>
            <a:ext cx="3711993" cy="585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F3B5EA-67EA-EAE6-A5E1-34A27647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87" y="3259139"/>
            <a:ext cx="9780390" cy="24796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8B9CCF-23A1-761B-8770-CB3F0B73A0B1}"/>
              </a:ext>
            </a:extLst>
          </p:cNvPr>
          <p:cNvSpPr txBox="1"/>
          <p:nvPr/>
        </p:nvSpPr>
        <p:spPr>
          <a:xfrm>
            <a:off x="3835136" y="5478350"/>
            <a:ext cx="627327" cy="2847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altLang="zh-CN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83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0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Compare: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Case1: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10s </a:t>
            </a:r>
            <a:r>
              <a:rPr lang="en-US" altLang="zh-CN" dirty="0">
                <a:latin typeface="Cambria" panose="02040503050406030204" pitchFamily="18" charset="0"/>
              </a:rPr>
              <a:t>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Case2: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10min</a:t>
            </a:r>
            <a:r>
              <a:rPr lang="en-US" altLang="zh-CN" dirty="0">
                <a:latin typeface="Cambria" panose="02040503050406030204" pitchFamily="18" charset="0"/>
              </a:rPr>
              <a:t> 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Are they the same?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1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Compare: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Case1: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10s </a:t>
            </a:r>
            <a:r>
              <a:rPr lang="en-US" altLang="zh-CN" dirty="0">
                <a:latin typeface="Cambria" panose="02040503050406030204" pitchFamily="18" charset="0"/>
              </a:rPr>
              <a:t>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Case2: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10min</a:t>
            </a:r>
            <a:r>
              <a:rPr lang="en-US" altLang="zh-CN" dirty="0">
                <a:latin typeface="Cambria" panose="02040503050406030204" pitchFamily="18" charset="0"/>
              </a:rPr>
              <a:t> 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Are they the same?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A20A5-D226-41E8-1294-F09C2B9005E4}"/>
              </a:ext>
            </a:extLst>
          </p:cNvPr>
          <p:cNvSpPr txBox="1"/>
          <p:nvPr/>
        </p:nvSpPr>
        <p:spPr>
          <a:xfrm>
            <a:off x="4631883" y="5137131"/>
            <a:ext cx="6555229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Simply let </a:t>
            </a:r>
            <a:r>
              <a:rPr lang="en-US" altLang="zh-CN" sz="28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 = time of the 2</a:t>
            </a:r>
            <a:r>
              <a:rPr lang="en-US" altLang="zh-CN" sz="28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nd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 frame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1 times 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8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795291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Compare: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Case1: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10s </a:t>
            </a:r>
            <a:r>
              <a:rPr lang="en-US" altLang="zh-CN" dirty="0">
                <a:latin typeface="Cambria" panose="02040503050406030204" pitchFamily="18" charset="0"/>
              </a:rPr>
              <a:t>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Case2: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10min</a:t>
            </a:r>
            <a:r>
              <a:rPr lang="en-US" altLang="zh-CN" dirty="0">
                <a:latin typeface="Cambria" panose="02040503050406030204" pitchFamily="18" charset="0"/>
              </a:rPr>
              <a:t> 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Are they the same?</a:t>
            </a: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</a:rPr>
              <a:t>Never!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4534E9-C539-2E98-24E1-B3A3BEF4A14E}"/>
              </a:ext>
            </a:extLst>
          </p:cNvPr>
          <p:cNvSpPr txBox="1"/>
          <p:nvPr/>
        </p:nvSpPr>
        <p:spPr>
          <a:xfrm>
            <a:off x="4631883" y="5137131"/>
            <a:ext cx="6555229" cy="9541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Simply let </a:t>
            </a:r>
            <a:r>
              <a:rPr lang="en-US" altLang="zh-CN" sz="28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 = time of the 2</a:t>
            </a:r>
            <a:r>
              <a:rPr lang="en-US" altLang="zh-CN" sz="2800" baseline="30000" dirty="0">
                <a:solidFill>
                  <a:srgbClr val="C00000"/>
                </a:solidFill>
                <a:latin typeface="Cambria" panose="02040503050406030204" pitchFamily="18" charset="0"/>
              </a:rPr>
              <a:t>nd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 frame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1 times 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8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244142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0. Simulation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27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Compare: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Case1: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10s </a:t>
            </a:r>
            <a:r>
              <a:rPr lang="en-US" altLang="zh-CN" dirty="0">
                <a:latin typeface="Cambria" panose="02040503050406030204" pitchFamily="18" charset="0"/>
              </a:rPr>
              <a:t>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Case2: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10min</a:t>
            </a:r>
            <a:r>
              <a:rPr lang="en-US" altLang="zh-CN" dirty="0">
                <a:latin typeface="Cambria" panose="02040503050406030204" pitchFamily="18" charset="0"/>
              </a:rPr>
              <a:t> 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04994D-5C85-867C-87B4-7CD23D5EC3C6}"/>
              </a:ext>
            </a:extLst>
          </p:cNvPr>
          <p:cNvSpPr txBox="1"/>
          <p:nvPr/>
        </p:nvSpPr>
        <p:spPr>
          <a:xfrm>
            <a:off x="2569721" y="4651355"/>
            <a:ext cx="4978842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Let </a:t>
            </a:r>
            <a:r>
              <a:rPr lang="en-US" altLang="zh-CN" sz="20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=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0.02s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500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times 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0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9563D1-2DF3-D07D-74C0-A5B7503802BE}"/>
              </a:ext>
            </a:extLst>
          </p:cNvPr>
          <p:cNvSpPr txBox="1"/>
          <p:nvPr/>
        </p:nvSpPr>
        <p:spPr>
          <a:xfrm>
            <a:off x="2569720" y="6013430"/>
            <a:ext cx="5145529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Let </a:t>
            </a:r>
            <a:r>
              <a:rPr lang="en-US" altLang="zh-CN" sz="20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=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0.02s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5000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times 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0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4206277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Suppose 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= 1,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“匀加速直线运动”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Compare: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Case1: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10s </a:t>
            </a:r>
            <a:r>
              <a:rPr lang="en-US" altLang="zh-CN" dirty="0">
                <a:latin typeface="Cambria" panose="02040503050406030204" pitchFamily="18" charset="0"/>
              </a:rPr>
              <a:t>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endParaRPr lang="en-US" altLang="zh-CN" dirty="0">
              <a:latin typeface="Cambria" panose="02040503050406030204" pitchFamily="18" charset="0"/>
            </a:endParaRP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Case2: Your program </a:t>
            </a:r>
            <a:r>
              <a:rPr lang="en-US" altLang="zh-CN" dirty="0" err="1">
                <a:solidFill>
                  <a:srgbClr val="C00000"/>
                </a:solidFill>
                <a:latin typeface="Cambria" panose="02040503050406030204" pitchFamily="18" charset="0"/>
              </a:rPr>
              <a:t>stucks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 for 10min</a:t>
            </a:r>
            <a:r>
              <a:rPr lang="en-US" altLang="zh-CN" dirty="0">
                <a:latin typeface="Cambria" panose="02040503050406030204" pitchFamily="18" charset="0"/>
              </a:rPr>
              <a:t> at the 2</a:t>
            </a:r>
            <a:r>
              <a:rPr lang="en-US" altLang="zh-CN" baseline="30000" dirty="0">
                <a:latin typeface="Cambria" panose="02040503050406030204" pitchFamily="18" charset="0"/>
              </a:rPr>
              <a:t>nd</a:t>
            </a:r>
            <a:r>
              <a:rPr lang="en-US" altLang="zh-CN" dirty="0">
                <a:latin typeface="Cambria" panose="02040503050406030204" pitchFamily="18" charset="0"/>
              </a:rPr>
              <a:t> frame…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7766-45A7-EF01-6C3A-8AEBCD5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1" y="2739010"/>
            <a:ext cx="2113173" cy="7288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04994D-5C85-867C-87B4-7CD23D5EC3C6}"/>
              </a:ext>
            </a:extLst>
          </p:cNvPr>
          <p:cNvSpPr txBox="1"/>
          <p:nvPr/>
        </p:nvSpPr>
        <p:spPr>
          <a:xfrm>
            <a:off x="2569721" y="4651355"/>
            <a:ext cx="4978842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Let </a:t>
            </a:r>
            <a:r>
              <a:rPr lang="en-US" altLang="zh-CN" sz="20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=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0.02s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500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times 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0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9563D1-2DF3-D07D-74C0-A5B7503802BE}"/>
              </a:ext>
            </a:extLst>
          </p:cNvPr>
          <p:cNvSpPr txBox="1"/>
          <p:nvPr/>
        </p:nvSpPr>
        <p:spPr>
          <a:xfrm>
            <a:off x="2569720" y="6013430"/>
            <a:ext cx="5145529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Let </a:t>
            </a:r>
            <a:r>
              <a:rPr lang="en-US" altLang="zh-CN" sz="2000" dirty="0" err="1">
                <a:solidFill>
                  <a:srgbClr val="C00000"/>
                </a:solidFill>
                <a:latin typeface="Cambria" panose="02040503050406030204" pitchFamily="18" charset="0"/>
              </a:rPr>
              <a:t>Δt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=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0.02s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,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Runs Update() for </a:t>
            </a:r>
            <a:r>
              <a:rPr lang="en-US" altLang="zh-CN" sz="2000" dirty="0">
                <a:solidFill>
                  <a:schemeClr val="accent2"/>
                </a:solidFill>
                <a:latin typeface="Cambria" panose="02040503050406030204" pitchFamily="18" charset="0"/>
              </a:rPr>
              <a:t>5000</a:t>
            </a:r>
            <a:r>
              <a:rPr lang="en-US" altLang="zh-CN" sz="2000" dirty="0">
                <a:solidFill>
                  <a:srgbClr val="C00000"/>
                </a:solidFill>
                <a:latin typeface="Cambria" panose="02040503050406030204" pitchFamily="18" charset="0"/>
              </a:rPr>
              <a:t> times 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at the 3</a:t>
            </a:r>
            <a:r>
              <a:rPr lang="en-US" altLang="zh-CN" sz="2000" baseline="30000" dirty="0">
                <a:solidFill>
                  <a:srgbClr val="0070C0"/>
                </a:solidFill>
                <a:latin typeface="Cambria" panose="02040503050406030204" pitchFamily="18" charset="0"/>
              </a:rPr>
              <a:t>rd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</a:rPr>
              <a:t> frame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D71542-4060-9F4D-3582-4ABC775D46A8}"/>
              </a:ext>
            </a:extLst>
          </p:cNvPr>
          <p:cNvSpPr txBox="1"/>
          <p:nvPr/>
        </p:nvSpPr>
        <p:spPr>
          <a:xfrm>
            <a:off x="7025040" y="2802522"/>
            <a:ext cx="4435917" cy="10772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Cambria" panose="02040503050406030204" pitchFamily="18" charset="0"/>
              </a:rPr>
              <a:t>Time::</a:t>
            </a:r>
            <a:r>
              <a:rPr lang="en-US" altLang="zh-CN" sz="3200" dirty="0" err="1">
                <a:solidFill>
                  <a:schemeClr val="accent2"/>
                </a:solidFill>
                <a:latin typeface="Cambria" panose="02040503050406030204" pitchFamily="18" charset="0"/>
              </a:rPr>
              <a:t>fixed_update_time</a:t>
            </a:r>
            <a:endParaRPr lang="en-US" altLang="zh-CN" sz="3200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r>
              <a:rPr lang="en-US" altLang="zh-CN" sz="3200" dirty="0">
                <a:solidFill>
                  <a:schemeClr val="accent2"/>
                </a:solidFill>
                <a:latin typeface="Cambria" panose="02040503050406030204" pitchFamily="18" charset="0"/>
              </a:rPr>
              <a:t>= 0.02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E2E136-533D-1F8E-FA4E-3AA31471D65B}"/>
              </a:ext>
            </a:extLst>
          </p:cNvPr>
          <p:cNvCxnSpPr>
            <a:cxnSpLocks/>
          </p:cNvCxnSpPr>
          <p:nvPr/>
        </p:nvCxnSpPr>
        <p:spPr>
          <a:xfrm flipV="1">
            <a:off x="4205288" y="3252788"/>
            <a:ext cx="2712595" cy="15922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27B2C71-0BF0-2D76-5D18-3D4ADEDD259E}"/>
              </a:ext>
            </a:extLst>
          </p:cNvPr>
          <p:cNvCxnSpPr>
            <a:cxnSpLocks/>
          </p:cNvCxnSpPr>
          <p:nvPr/>
        </p:nvCxnSpPr>
        <p:spPr>
          <a:xfrm flipV="1">
            <a:off x="4205288" y="3467870"/>
            <a:ext cx="2712595" cy="27581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Time::</a:t>
            </a:r>
            <a:r>
              <a:rPr lang="en-US" altLang="zh-CN" dirty="0" err="1">
                <a:latin typeface="Cambria" panose="02040503050406030204" pitchFamily="18" charset="0"/>
                <a:ea typeface="楷体" panose="02010609060101010101" pitchFamily="49" charset="-122"/>
              </a:rPr>
              <a:t>fixed_delta_time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=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0.02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Now we are ready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D06881-79CE-57CE-E1FD-7CAB08C445AF}"/>
              </a:ext>
            </a:extLst>
          </p:cNvPr>
          <p:cNvSpPr txBox="1"/>
          <p:nvPr/>
        </p:nvSpPr>
        <p:spPr>
          <a:xfrm>
            <a:off x="5760321" y="3062625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FixedU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0.02f;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0.02f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6357FE-D590-40F6-38A8-5D8F2165BC99}"/>
              </a:ext>
            </a:extLst>
          </p:cNvPr>
          <p:cNvSpPr/>
          <p:nvPr/>
        </p:nvSpPr>
        <p:spPr>
          <a:xfrm>
            <a:off x="6054727" y="342784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17763A-3B77-D35E-0239-134A02388065}"/>
              </a:ext>
            </a:extLst>
          </p:cNvPr>
          <p:cNvSpPr/>
          <p:nvPr/>
        </p:nvSpPr>
        <p:spPr>
          <a:xfrm>
            <a:off x="6497640" y="401839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75C97B-635B-02B4-D19F-B1B7D20065D8}"/>
              </a:ext>
            </a:extLst>
          </p:cNvPr>
          <p:cNvSpPr/>
          <p:nvPr/>
        </p:nvSpPr>
        <p:spPr>
          <a:xfrm>
            <a:off x="9026528" y="526617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3FA68E-39A2-B61A-0407-204A9B421161}"/>
              </a:ext>
            </a:extLst>
          </p:cNvPr>
          <p:cNvSpPr/>
          <p:nvPr/>
        </p:nvSpPr>
        <p:spPr>
          <a:xfrm>
            <a:off x="9026528" y="559002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6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Time::</a:t>
            </a:r>
            <a:r>
              <a:rPr lang="en-US" altLang="zh-CN" dirty="0" err="1">
                <a:latin typeface="Cambria" panose="02040503050406030204" pitchFamily="18" charset="0"/>
                <a:ea typeface="楷体" panose="02010609060101010101" pitchFamily="49" charset="-122"/>
              </a:rPr>
              <a:t>fixed_delta_time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=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0.02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Now we are ready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D06881-79CE-57CE-E1FD-7CAB08C445AF}"/>
              </a:ext>
            </a:extLst>
          </p:cNvPr>
          <p:cNvSpPr txBox="1"/>
          <p:nvPr/>
        </p:nvSpPr>
        <p:spPr>
          <a:xfrm>
            <a:off x="5760321" y="3062625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FixedU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0.02f;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0.02f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6357FE-D590-40F6-38A8-5D8F2165BC99}"/>
              </a:ext>
            </a:extLst>
          </p:cNvPr>
          <p:cNvSpPr/>
          <p:nvPr/>
        </p:nvSpPr>
        <p:spPr>
          <a:xfrm>
            <a:off x="6054727" y="342784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17763A-3B77-D35E-0239-134A02388065}"/>
              </a:ext>
            </a:extLst>
          </p:cNvPr>
          <p:cNvSpPr/>
          <p:nvPr/>
        </p:nvSpPr>
        <p:spPr>
          <a:xfrm>
            <a:off x="6497640" y="401839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75C97B-635B-02B4-D19F-B1B7D20065D8}"/>
              </a:ext>
            </a:extLst>
          </p:cNvPr>
          <p:cNvSpPr/>
          <p:nvPr/>
        </p:nvSpPr>
        <p:spPr>
          <a:xfrm>
            <a:off x="9026528" y="526617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3FA68E-39A2-B61A-0407-204A9B421161}"/>
              </a:ext>
            </a:extLst>
          </p:cNvPr>
          <p:cNvSpPr/>
          <p:nvPr/>
        </p:nvSpPr>
        <p:spPr>
          <a:xfrm>
            <a:off x="9026528" y="559002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9450CF-B8E0-49C5-0E32-5003897D1AAB}"/>
              </a:ext>
            </a:extLst>
          </p:cNvPr>
          <p:cNvSpPr txBox="1"/>
          <p:nvPr/>
        </p:nvSpPr>
        <p:spPr>
          <a:xfrm>
            <a:off x="6573752" y="1760973"/>
            <a:ext cx="4013286" cy="1077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Have to be done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in </a:t>
            </a:r>
            <a:r>
              <a:rPr lang="en-US" altLang="zh-CN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world</a:t>
            </a:r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 coordinate!!!</a:t>
            </a:r>
          </a:p>
        </p:txBody>
      </p:sp>
    </p:spTree>
    <p:extLst>
      <p:ext uri="{BB962C8B-B14F-4D97-AF65-F5344CB8AC3E}">
        <p14:creationId xmlns:p14="http://schemas.microsoft.com/office/powerpoint/2010/main" val="401105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Time::</a:t>
            </a:r>
            <a:r>
              <a:rPr lang="en-US" altLang="zh-CN" dirty="0" err="1">
                <a:latin typeface="Cambria" panose="02040503050406030204" pitchFamily="18" charset="0"/>
                <a:ea typeface="楷体" panose="02010609060101010101" pitchFamily="49" charset="-122"/>
              </a:rPr>
              <a:t>fixed_delta_time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=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0.02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Now we are ready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But 0.02 maybe still large…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We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may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use 0.001 for HW5…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D06881-79CE-57CE-E1FD-7CAB08C445AF}"/>
              </a:ext>
            </a:extLst>
          </p:cNvPr>
          <p:cNvSpPr txBox="1"/>
          <p:nvPr/>
        </p:nvSpPr>
        <p:spPr>
          <a:xfrm>
            <a:off x="5760321" y="3062625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FixedU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0.02f;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0.02f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6357FE-D590-40F6-38A8-5D8F2165BC99}"/>
              </a:ext>
            </a:extLst>
          </p:cNvPr>
          <p:cNvSpPr/>
          <p:nvPr/>
        </p:nvSpPr>
        <p:spPr>
          <a:xfrm>
            <a:off x="6054727" y="342784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17763A-3B77-D35E-0239-134A02388065}"/>
              </a:ext>
            </a:extLst>
          </p:cNvPr>
          <p:cNvSpPr/>
          <p:nvPr/>
        </p:nvSpPr>
        <p:spPr>
          <a:xfrm>
            <a:off x="6497640" y="401839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75C97B-635B-02B4-D19F-B1B7D20065D8}"/>
              </a:ext>
            </a:extLst>
          </p:cNvPr>
          <p:cNvSpPr/>
          <p:nvPr/>
        </p:nvSpPr>
        <p:spPr>
          <a:xfrm>
            <a:off x="9026528" y="526617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3FA68E-39A2-B61A-0407-204A9B421161}"/>
              </a:ext>
            </a:extLst>
          </p:cNvPr>
          <p:cNvSpPr/>
          <p:nvPr/>
        </p:nvSpPr>
        <p:spPr>
          <a:xfrm>
            <a:off x="9026528" y="559002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C9A9D4-E276-20FC-D0EF-CD74C95754D4}"/>
              </a:ext>
            </a:extLst>
          </p:cNvPr>
          <p:cNvSpPr txBox="1"/>
          <p:nvPr/>
        </p:nvSpPr>
        <p:spPr>
          <a:xfrm>
            <a:off x="6573752" y="1760973"/>
            <a:ext cx="4013286" cy="1077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Have to be done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in </a:t>
            </a:r>
            <a:r>
              <a:rPr lang="en-US" altLang="zh-CN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world</a:t>
            </a:r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 coordinate!!!</a:t>
            </a:r>
          </a:p>
        </p:txBody>
      </p:sp>
    </p:spTree>
    <p:extLst>
      <p:ext uri="{BB962C8B-B14F-4D97-AF65-F5344CB8AC3E}">
        <p14:creationId xmlns:p14="http://schemas.microsoft.com/office/powerpoint/2010/main" val="1397172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Fixed Delta Time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Delta time </a:t>
            </a:r>
            <a:r>
              <a:rPr lang="en-US" altLang="zh-CN" dirty="0" err="1">
                <a:latin typeface="Cambria" panose="02040503050406030204" pitchFamily="18" charset="0"/>
              </a:rPr>
              <a:t>v.s</a:t>
            </a:r>
            <a:r>
              <a:rPr lang="en-US" altLang="zh-CN" dirty="0">
                <a:latin typeface="Cambria" panose="02040503050406030204" pitchFamily="18" charset="0"/>
              </a:rPr>
              <a:t>. fixed delta 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Time::</a:t>
            </a:r>
            <a:r>
              <a:rPr lang="en-US" altLang="zh-CN" dirty="0" err="1">
                <a:latin typeface="Cambria" panose="02040503050406030204" pitchFamily="18" charset="0"/>
                <a:ea typeface="楷体" panose="02010609060101010101" pitchFamily="49" charset="-122"/>
              </a:rPr>
              <a:t>fixed_delta_time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=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0.02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Now we are ready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But 0.02 maybe still large…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We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may</a:t>
            </a:r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 use 0.001 for HW5…</a:t>
            </a:r>
          </a:p>
          <a:p>
            <a:endParaRPr lang="en-US" altLang="zh-CN" dirty="0">
              <a:latin typeface="Cambria" panose="02040503050406030204" pitchFamily="18" charset="0"/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Only 1 week, QAQ…</a:t>
            </a:r>
          </a:p>
          <a:p>
            <a:r>
              <a:rPr lang="en-US" altLang="zh-CN" dirty="0">
                <a:solidFill>
                  <a:srgbClr val="00B05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So you only need to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   implement this function.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D06881-79CE-57CE-E1FD-7CAB08C445AF}"/>
              </a:ext>
            </a:extLst>
          </p:cNvPr>
          <p:cNvSpPr txBox="1"/>
          <p:nvPr/>
        </p:nvSpPr>
        <p:spPr>
          <a:xfrm>
            <a:off x="5760321" y="3062625"/>
            <a:ext cx="5364879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zh-CN" sz="2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2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FixedU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pdate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 mass : masses)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ComputeF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f /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0.02f;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mass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2000" dirty="0">
                <a:solidFill>
                  <a:srgbClr val="D4D4D4"/>
                </a:solidFill>
                <a:latin typeface="Consolas" panose="020B0609020204030204" pitchFamily="49" charset="0"/>
              </a:rPr>
              <a:t>0.02f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6357FE-D590-40F6-38A8-5D8F2165BC99}"/>
              </a:ext>
            </a:extLst>
          </p:cNvPr>
          <p:cNvSpPr/>
          <p:nvPr/>
        </p:nvSpPr>
        <p:spPr>
          <a:xfrm>
            <a:off x="6054727" y="342784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17763A-3B77-D35E-0239-134A02388065}"/>
              </a:ext>
            </a:extLst>
          </p:cNvPr>
          <p:cNvSpPr/>
          <p:nvPr/>
        </p:nvSpPr>
        <p:spPr>
          <a:xfrm>
            <a:off x="6497640" y="4018398"/>
            <a:ext cx="1897592" cy="3390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75C97B-635B-02B4-D19F-B1B7D20065D8}"/>
              </a:ext>
            </a:extLst>
          </p:cNvPr>
          <p:cNvSpPr/>
          <p:nvPr/>
        </p:nvSpPr>
        <p:spPr>
          <a:xfrm>
            <a:off x="9026528" y="526617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3FA68E-39A2-B61A-0407-204A9B421161}"/>
              </a:ext>
            </a:extLst>
          </p:cNvPr>
          <p:cNvSpPr/>
          <p:nvPr/>
        </p:nvSpPr>
        <p:spPr>
          <a:xfrm>
            <a:off x="9026528" y="5590023"/>
            <a:ext cx="750885" cy="2630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A31BAF5-F93C-D7A0-4123-9BCC80CC6160}"/>
              </a:ext>
            </a:extLst>
          </p:cNvPr>
          <p:cNvCxnSpPr>
            <a:cxnSpLocks/>
          </p:cNvCxnSpPr>
          <p:nvPr/>
        </p:nvCxnSpPr>
        <p:spPr>
          <a:xfrm flipV="1">
            <a:off x="4333875" y="4519613"/>
            <a:ext cx="1360486" cy="9334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EA49D3-F78B-DD15-5C6C-8A2A7EAF64D6}"/>
              </a:ext>
            </a:extLst>
          </p:cNvPr>
          <p:cNvSpPr txBox="1"/>
          <p:nvPr/>
        </p:nvSpPr>
        <p:spPr>
          <a:xfrm>
            <a:off x="6573752" y="1760973"/>
            <a:ext cx="4013286" cy="1077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Have to be done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in </a:t>
            </a:r>
            <a:r>
              <a:rPr lang="en-US" altLang="zh-CN" sz="3200" b="1" dirty="0">
                <a:solidFill>
                  <a:srgbClr val="C00000"/>
                </a:solidFill>
                <a:latin typeface="Cambria" panose="02040503050406030204" pitchFamily="18" charset="0"/>
              </a:rPr>
              <a:t>world</a:t>
            </a:r>
            <a:r>
              <a:rPr lang="en-US" altLang="zh-CN" sz="3200" dirty="0">
                <a:solidFill>
                  <a:srgbClr val="C00000"/>
                </a:solidFill>
                <a:latin typeface="Cambria" panose="02040503050406030204" pitchFamily="18" charset="0"/>
              </a:rPr>
              <a:t> coordinate!!!</a:t>
            </a:r>
          </a:p>
        </p:txBody>
      </p:sp>
    </p:spTree>
    <p:extLst>
      <p:ext uri="{BB962C8B-B14F-4D97-AF65-F5344CB8AC3E}">
        <p14:creationId xmlns:p14="http://schemas.microsoft.com/office/powerpoint/2010/main" val="2687523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4. Framework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F15077-E2CA-4DC6-8314-4A39AACA5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05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Framework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Run the code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2D0D4A-33DE-6D78-D316-38AB1C91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6" y="2269895"/>
            <a:ext cx="7200545" cy="42557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6A2F09-CE0B-AE80-A4DE-D46AF31D46D8}"/>
              </a:ext>
            </a:extLst>
          </p:cNvPr>
          <p:cNvSpPr txBox="1"/>
          <p:nvPr/>
        </p:nvSpPr>
        <p:spPr>
          <a:xfrm>
            <a:off x="4624386" y="3874535"/>
            <a:ext cx="12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MUST</a:t>
            </a:r>
            <a:endParaRPr lang="zh-CN" altLang="en-US" sz="28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B77118-A024-AB06-6CF5-8FC60A858C8F}"/>
              </a:ext>
            </a:extLst>
          </p:cNvPr>
          <p:cNvSpPr txBox="1"/>
          <p:nvPr/>
        </p:nvSpPr>
        <p:spPr>
          <a:xfrm>
            <a:off x="4398166" y="547917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Optional</a:t>
            </a:r>
            <a:endParaRPr lang="zh-CN" altLang="en-US" sz="2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82DF15A-9724-FCBE-116C-B809A2C42CA2}"/>
              </a:ext>
            </a:extLst>
          </p:cNvPr>
          <p:cNvCxnSpPr>
            <a:cxnSpLocks/>
          </p:cNvCxnSpPr>
          <p:nvPr/>
        </p:nvCxnSpPr>
        <p:spPr>
          <a:xfrm flipV="1">
            <a:off x="5997752" y="5005388"/>
            <a:ext cx="1174922" cy="704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6C7E82-56D8-C0D6-CB4E-AE370DD268F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86100" y="5005388"/>
            <a:ext cx="1312066" cy="7353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57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Framework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Run the code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Source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417C1E-6F74-0BFA-F373-76AFE5258696}"/>
              </a:ext>
            </a:extLst>
          </p:cNvPr>
          <p:cNvSpPr txBox="1"/>
          <p:nvPr/>
        </p:nvSpPr>
        <p:spPr>
          <a:xfrm>
            <a:off x="4193378" y="3312419"/>
            <a:ext cx="703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Implement a simple mass spring system here</a:t>
            </a:r>
            <a:endParaRPr lang="zh-CN" altLang="en-US" sz="28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274E9A-9645-1BF3-22DE-2C7A3E36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78" y="2837396"/>
            <a:ext cx="2247747" cy="37581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013A4C-A5CB-E09E-36FF-F751CC4988D3}"/>
              </a:ext>
            </a:extLst>
          </p:cNvPr>
          <p:cNvSpPr txBox="1"/>
          <p:nvPr/>
        </p:nvSpPr>
        <p:spPr>
          <a:xfrm>
            <a:off x="4157663" y="4483081"/>
            <a:ext cx="672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See how cubes, spheres are generated here</a:t>
            </a:r>
            <a:endParaRPr lang="zh-CN" altLang="en-US" sz="28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F98C4BC-E633-BE13-E161-0F45B025F898}"/>
              </a:ext>
            </a:extLst>
          </p:cNvPr>
          <p:cNvCxnSpPr>
            <a:cxnSpLocks/>
          </p:cNvCxnSpPr>
          <p:nvPr/>
        </p:nvCxnSpPr>
        <p:spPr>
          <a:xfrm flipH="1">
            <a:off x="3324225" y="3587989"/>
            <a:ext cx="8334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8062CA-9A8A-C169-261B-5FA516A3B08B}"/>
              </a:ext>
            </a:extLst>
          </p:cNvPr>
          <p:cNvCxnSpPr>
            <a:cxnSpLocks/>
          </p:cNvCxnSpPr>
          <p:nvPr/>
        </p:nvCxnSpPr>
        <p:spPr>
          <a:xfrm flipH="1">
            <a:off x="3288510" y="4763631"/>
            <a:ext cx="8334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708A4FA-B7D9-77AC-E682-10587B378516}"/>
              </a:ext>
            </a:extLst>
          </p:cNvPr>
          <p:cNvCxnSpPr>
            <a:cxnSpLocks/>
          </p:cNvCxnSpPr>
          <p:nvPr/>
        </p:nvCxnSpPr>
        <p:spPr>
          <a:xfrm flipH="1">
            <a:off x="3512347" y="6454318"/>
            <a:ext cx="83343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EF492F6-13BB-A93A-2B28-7B11B2EB4F59}"/>
              </a:ext>
            </a:extLst>
          </p:cNvPr>
          <p:cNvSpPr txBox="1"/>
          <p:nvPr/>
        </p:nvSpPr>
        <p:spPr>
          <a:xfrm>
            <a:off x="4355303" y="6158567"/>
            <a:ext cx="367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may find it helpful</a:t>
            </a:r>
            <a:endParaRPr lang="zh-CN" altLang="en-US" sz="2800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91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Framework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Run the code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Source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Results</a:t>
            </a:r>
          </a:p>
        </p:txBody>
      </p:sp>
      <p:pic>
        <p:nvPicPr>
          <p:cNvPr id="4" name="hw5 must">
            <a:hlinkClick r:id="" action="ppaction://media"/>
            <a:extLst>
              <a:ext uri="{FF2B5EF4-FFF2-40B4-BE49-F238E27FC236}">
                <a16:creationId xmlns:a16="http://schemas.microsoft.com/office/drawing/2014/main" id="{CF7A97B3-F9F6-5C22-1C7A-630DC1963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1946" y="1825625"/>
            <a:ext cx="8027628" cy="45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Start from middle school physics (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is a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4D88C-FA67-D300-E7F3-274EC216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2700910"/>
            <a:ext cx="2255518" cy="7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6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Framework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Run the code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Source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Results</a:t>
            </a:r>
          </a:p>
        </p:txBody>
      </p:sp>
      <p:pic>
        <p:nvPicPr>
          <p:cNvPr id="5" name="hw5 bonus1">
            <a:hlinkClick r:id="" action="ppaction://media"/>
            <a:extLst>
              <a:ext uri="{FF2B5EF4-FFF2-40B4-BE49-F238E27FC236}">
                <a16:creationId xmlns:a16="http://schemas.microsoft.com/office/drawing/2014/main" id="{92DCEE73-6590-6A00-0C49-140007FE1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3314" y="1825624"/>
            <a:ext cx="8087854" cy="45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Framework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Run the code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Source</a:t>
            </a:r>
          </a:p>
          <a:p>
            <a:r>
              <a:rPr lang="en-US" altLang="zh-CN" dirty="0">
                <a:latin typeface="Cambria" panose="02040503050406030204" pitchFamily="18" charset="0"/>
                <a:ea typeface="楷体" panose="02010609060101010101" pitchFamily="49" charset="-122"/>
              </a:rPr>
              <a:t>Results</a:t>
            </a:r>
          </a:p>
        </p:txBody>
      </p:sp>
      <p:pic>
        <p:nvPicPr>
          <p:cNvPr id="4" name="hw5 bonus2 p1">
            <a:hlinkClick r:id="" action="ppaction://media"/>
            <a:extLst>
              <a:ext uri="{FF2B5EF4-FFF2-40B4-BE49-F238E27FC236}">
                <a16:creationId xmlns:a16="http://schemas.microsoft.com/office/drawing/2014/main" id="{4908DA50-91DD-E532-5468-64F7D4AE0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2723" y="1825625"/>
            <a:ext cx="8086525" cy="45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DFE5-9F99-27BF-D434-83399894D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Thank You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C5A692A-D641-E36E-9785-98B074B3F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0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Start from middle school physics (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is a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Calculus (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is a 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4D88C-FA67-D300-E7F3-274EC216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2700910"/>
            <a:ext cx="2255518" cy="777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5" y="4305658"/>
            <a:ext cx="2867255" cy="12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Start from middle school physics (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is a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Calculus (</a:t>
            </a:r>
            <a:r>
              <a:rPr lang="en-US" altLang="zh-CN" i="1" dirty="0">
                <a:latin typeface="Cambria" panose="02040503050406030204" pitchFamily="18" charset="0"/>
              </a:rPr>
              <a:t>a</a:t>
            </a:r>
            <a:r>
              <a:rPr lang="en-US" altLang="zh-CN" dirty="0">
                <a:latin typeface="Cambria" panose="02040503050406030204" pitchFamily="18" charset="0"/>
              </a:rPr>
              <a:t> is a  </a:t>
            </a:r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4D88C-FA67-D300-E7F3-274EC216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15" y="2700910"/>
            <a:ext cx="2255518" cy="777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15" y="4305658"/>
            <a:ext cx="2867255" cy="12061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0C94D-D13A-BAA0-4FF1-25E1D3787916}"/>
              </a:ext>
            </a:extLst>
          </p:cNvPr>
          <p:cNvSpPr txBox="1"/>
          <p:nvPr/>
        </p:nvSpPr>
        <p:spPr>
          <a:xfrm>
            <a:off x="5643033" y="4647119"/>
            <a:ext cx="3725334" cy="5232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solve this ODE?</a:t>
            </a:r>
            <a:endParaRPr lang="zh-CN" altLang="en-US" sz="2800" dirty="0">
              <a:solidFill>
                <a:srgbClr val="0070C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7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D5EF-879A-9872-090D-84B3BADA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B97C-16C3-DA56-E787-ECCEC7DD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Hello world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ODE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Let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F53E5D-4EDF-CB8D-9154-2AAD2AD2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1" y="2702350"/>
            <a:ext cx="2238585" cy="941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160936-FEB3-74B9-DF54-42905F3A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1" y="4292907"/>
            <a:ext cx="4593658" cy="7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1596</Words>
  <Application>Microsoft Office PowerPoint</Application>
  <PresentationFormat>宽屏</PresentationFormat>
  <Paragraphs>411</Paragraphs>
  <Slides>52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等线</vt:lpstr>
      <vt:lpstr>等线 Light</vt:lpstr>
      <vt:lpstr>楷体</vt:lpstr>
      <vt:lpstr>Arial</vt:lpstr>
      <vt:lpstr>Cambria</vt:lpstr>
      <vt:lpstr>Consolas</vt:lpstr>
      <vt:lpstr>Office 主题​​</vt:lpstr>
      <vt:lpstr>CS171 Tutorial10 HW5 Cloth Simulation</vt:lpstr>
      <vt:lpstr>-1. HW4</vt:lpstr>
      <vt:lpstr>HW4</vt:lpstr>
      <vt:lpstr>0. 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1. 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Mass Spring and Discretization</vt:lpstr>
      <vt:lpstr>2. Force Computation</vt:lpstr>
      <vt:lpstr>Force Computation</vt:lpstr>
      <vt:lpstr>Force Computation</vt:lpstr>
      <vt:lpstr>Force Computation</vt:lpstr>
      <vt:lpstr>Force Computation</vt:lpstr>
      <vt:lpstr>Force Computation</vt:lpstr>
      <vt:lpstr>3. 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Fixed Delta Time</vt:lpstr>
      <vt:lpstr>4. Framework</vt:lpstr>
      <vt:lpstr>Framework</vt:lpstr>
      <vt:lpstr>Framework</vt:lpstr>
      <vt:lpstr>Framework</vt:lpstr>
      <vt:lpstr>Framework</vt:lpstr>
      <vt:lpstr>Framework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CS171 Tutorial10 HW5 Cloth Simulation</dc:title>
  <dc:creator>吴 义恒</dc:creator>
  <cp:lastModifiedBy>吴 义恒</cp:lastModifiedBy>
  <cp:revision>1</cp:revision>
  <dcterms:created xsi:type="dcterms:W3CDTF">2022-11-25T08:45:28Z</dcterms:created>
  <dcterms:modified xsi:type="dcterms:W3CDTF">2022-11-30T12:15:30Z</dcterms:modified>
</cp:coreProperties>
</file>